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9" r:id="rId2"/>
    <p:sldId id="270" r:id="rId3"/>
    <p:sldId id="277" r:id="rId4"/>
    <p:sldId id="276" r:id="rId5"/>
    <p:sldId id="278" r:id="rId6"/>
    <p:sldId id="275" r:id="rId7"/>
    <p:sldId id="271" r:id="rId8"/>
  </p:sldIdLst>
  <p:sldSz cx="12192000" cy="6858000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4D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24" autoAdjust="0"/>
    <p:restoredTop sz="94660"/>
  </p:normalViewPr>
  <p:slideViewPr>
    <p:cSldViewPr snapToGrid="0">
      <p:cViewPr varScale="1">
        <p:scale>
          <a:sx n="87" d="100"/>
          <a:sy n="87" d="100"/>
        </p:scale>
        <p:origin x="78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21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857FC4-7197-4D76-AFFA-B0B48417000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43A101-9B9C-484E-8E9B-C08602FC1D7B}" type="pres">
      <dgm:prSet presAssocID="{F8857FC4-7197-4D76-AFFA-B0B48417000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2823A0AC-B15A-4BC3-BFBE-2284CF643352}" type="presOf" srcId="{F8857FC4-7197-4D76-AFFA-B0B484170007}" destId="{CC43A101-9B9C-484E-8E9B-C08602FC1D7B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706CA1-AE2B-483C-B2A2-1D71E662A96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91EC4B3-248D-4BF8-9B74-FAD8EB921DE8}">
      <dgm:prSet phldrT="[Текст]" custT="1"/>
      <dgm:spPr/>
      <dgm:t>
        <a:bodyPr/>
        <a:lstStyle/>
        <a:p>
          <a:r>
            <a:rPr lang="ru-RU" sz="2400" dirty="0" smtClean="0"/>
            <a:t>понятие</a:t>
          </a:r>
          <a:endParaRPr lang="ru-RU" sz="2400" dirty="0"/>
        </a:p>
      </dgm:t>
    </dgm:pt>
    <dgm:pt modelId="{C908815E-1660-4640-9B0E-CFC5BE309A3E}" type="parTrans" cxnId="{2026BE1E-5B7E-40A5-AC4A-83C91B36A33B}">
      <dgm:prSet custT="1"/>
      <dgm:spPr/>
      <dgm:t>
        <a:bodyPr/>
        <a:lstStyle/>
        <a:p>
          <a:endParaRPr lang="ru-RU" sz="2400"/>
        </a:p>
      </dgm:t>
    </dgm:pt>
    <dgm:pt modelId="{E53DC3A6-A56A-4B24-B54A-16AC1424B0DB}" type="sibTrans" cxnId="{2026BE1E-5B7E-40A5-AC4A-83C91B36A33B}">
      <dgm:prSet/>
      <dgm:spPr/>
      <dgm:t>
        <a:bodyPr/>
        <a:lstStyle/>
        <a:p>
          <a:endParaRPr lang="ru-RU" sz="2400"/>
        </a:p>
      </dgm:t>
    </dgm:pt>
    <dgm:pt modelId="{6366A3CC-D15A-4ABA-ABB0-C868F43AAA10}">
      <dgm:prSet phldrT="[Текст]" custT="1"/>
      <dgm:spPr/>
      <dgm:t>
        <a:bodyPr/>
        <a:lstStyle/>
        <a:p>
          <a:r>
            <a:rPr lang="ru-RU" sz="2400" dirty="0" smtClean="0"/>
            <a:t>виды</a:t>
          </a:r>
          <a:endParaRPr lang="ru-RU" sz="2400" dirty="0"/>
        </a:p>
      </dgm:t>
    </dgm:pt>
    <dgm:pt modelId="{D44ACDD3-2E71-4918-B490-807355A0FA8F}" type="parTrans" cxnId="{4969F068-A265-40CF-90CC-7AA3788E5B35}">
      <dgm:prSet custT="1"/>
      <dgm:spPr/>
      <dgm:t>
        <a:bodyPr/>
        <a:lstStyle/>
        <a:p>
          <a:endParaRPr lang="ru-RU" sz="2400"/>
        </a:p>
      </dgm:t>
    </dgm:pt>
    <dgm:pt modelId="{05746B80-C672-4AB8-8A4A-1D49EC694599}" type="sibTrans" cxnId="{4969F068-A265-40CF-90CC-7AA3788E5B35}">
      <dgm:prSet/>
      <dgm:spPr/>
      <dgm:t>
        <a:bodyPr/>
        <a:lstStyle/>
        <a:p>
          <a:endParaRPr lang="ru-RU" sz="2400"/>
        </a:p>
      </dgm:t>
    </dgm:pt>
    <dgm:pt modelId="{18F8A359-54EE-4870-A0BE-3D9E93ADFE21}">
      <dgm:prSet phldrT="[Текст]" custT="1"/>
      <dgm:spPr/>
      <dgm:t>
        <a:bodyPr/>
        <a:lstStyle/>
        <a:p>
          <a:r>
            <a:rPr lang="ru-RU" sz="2400" dirty="0" smtClean="0"/>
            <a:t>основные характеристики</a:t>
          </a:r>
          <a:endParaRPr lang="ru-RU" sz="2400" dirty="0"/>
        </a:p>
      </dgm:t>
    </dgm:pt>
    <dgm:pt modelId="{AF95BDBC-4DC4-4C34-93E6-640A75EF07A1}" type="parTrans" cxnId="{B670F473-792E-4BE0-A552-78639BBBA6C1}">
      <dgm:prSet custT="1"/>
      <dgm:spPr/>
      <dgm:t>
        <a:bodyPr/>
        <a:lstStyle/>
        <a:p>
          <a:endParaRPr lang="ru-RU" sz="2400"/>
        </a:p>
      </dgm:t>
    </dgm:pt>
    <dgm:pt modelId="{F458801D-1E7A-4A75-A302-BDD121B0D8F9}" type="sibTrans" cxnId="{B670F473-792E-4BE0-A552-78639BBBA6C1}">
      <dgm:prSet/>
      <dgm:spPr/>
      <dgm:t>
        <a:bodyPr/>
        <a:lstStyle/>
        <a:p>
          <a:endParaRPr lang="ru-RU" sz="2400"/>
        </a:p>
      </dgm:t>
    </dgm:pt>
    <dgm:pt modelId="{9677316E-A0C1-414B-8150-664D899A64A8}">
      <dgm:prSet phldrT="[Текст]" custT="1"/>
      <dgm:spPr/>
      <dgm:t>
        <a:bodyPr/>
        <a:lstStyle/>
        <a:p>
          <a:r>
            <a:rPr lang="ru-RU" sz="2400" dirty="0" smtClean="0"/>
            <a:t>Психологическая / социальная  </a:t>
          </a:r>
          <a:r>
            <a:rPr lang="ru-RU" sz="2400" dirty="0" smtClean="0"/>
            <a:t>адаптация</a:t>
          </a:r>
          <a:endParaRPr lang="ru-RU" sz="2400" dirty="0"/>
        </a:p>
      </dgm:t>
    </dgm:pt>
    <dgm:pt modelId="{BB2F611C-B3AC-4BE9-9DF8-6663696DAE03}" type="sibTrans" cxnId="{150D58D0-463C-406D-B7EE-4DB2BE2A3A49}">
      <dgm:prSet/>
      <dgm:spPr/>
      <dgm:t>
        <a:bodyPr/>
        <a:lstStyle/>
        <a:p>
          <a:endParaRPr lang="ru-RU" sz="2400"/>
        </a:p>
      </dgm:t>
    </dgm:pt>
    <dgm:pt modelId="{E9B9FEBE-4069-4A1C-8625-8AC6DAE5343C}" type="parTrans" cxnId="{150D58D0-463C-406D-B7EE-4DB2BE2A3A49}">
      <dgm:prSet/>
      <dgm:spPr/>
      <dgm:t>
        <a:bodyPr/>
        <a:lstStyle/>
        <a:p>
          <a:endParaRPr lang="ru-RU" sz="2400"/>
        </a:p>
      </dgm:t>
    </dgm:pt>
    <dgm:pt modelId="{2FC8ED64-06C0-42B0-9D64-7AC140BBA495}" type="pres">
      <dgm:prSet presAssocID="{4C706CA1-AE2B-483C-B2A2-1D71E662A96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DD1FEF-E6C0-4C8F-B9AE-7DD9FF965900}" type="pres">
      <dgm:prSet presAssocID="{9677316E-A0C1-414B-8150-664D899A64A8}" presName="root1" presStyleCnt="0"/>
      <dgm:spPr/>
    </dgm:pt>
    <dgm:pt modelId="{FC30E6CC-C116-43F2-BD69-6FC7C5F9DD70}" type="pres">
      <dgm:prSet presAssocID="{9677316E-A0C1-414B-8150-664D899A64A8}" presName="LevelOneTextNode" presStyleLbl="node0" presStyleIdx="0" presStyleCnt="1" custScaleX="1195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6B4C66-93F4-4033-B52C-5C58E885D236}" type="pres">
      <dgm:prSet presAssocID="{9677316E-A0C1-414B-8150-664D899A64A8}" presName="level2hierChild" presStyleCnt="0"/>
      <dgm:spPr/>
    </dgm:pt>
    <dgm:pt modelId="{BFF13809-F001-44EF-A3ED-DA14F9079E49}" type="pres">
      <dgm:prSet presAssocID="{C908815E-1660-4640-9B0E-CFC5BE309A3E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8B474312-D6F5-474E-AA41-86B6F27483DD}" type="pres">
      <dgm:prSet presAssocID="{C908815E-1660-4640-9B0E-CFC5BE309A3E}" presName="connTx" presStyleLbl="parChTrans1D2" presStyleIdx="0" presStyleCnt="3"/>
      <dgm:spPr/>
      <dgm:t>
        <a:bodyPr/>
        <a:lstStyle/>
        <a:p>
          <a:endParaRPr lang="ru-RU"/>
        </a:p>
      </dgm:t>
    </dgm:pt>
    <dgm:pt modelId="{E5B78BCC-54F1-4BD8-9C84-F2E136B13090}" type="pres">
      <dgm:prSet presAssocID="{691EC4B3-248D-4BF8-9B74-FAD8EB921DE8}" presName="root2" presStyleCnt="0"/>
      <dgm:spPr/>
    </dgm:pt>
    <dgm:pt modelId="{8AF70685-6CD6-4090-97BB-E7DA68A8D77D}" type="pres">
      <dgm:prSet presAssocID="{691EC4B3-248D-4BF8-9B74-FAD8EB921DE8}" presName="LevelTwoTextNode" presStyleLbl="node2" presStyleIdx="0" presStyleCnt="3" custScaleX="1232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93FA4C-AC7B-474F-A458-B7D608D29130}" type="pres">
      <dgm:prSet presAssocID="{691EC4B3-248D-4BF8-9B74-FAD8EB921DE8}" presName="level3hierChild" presStyleCnt="0"/>
      <dgm:spPr/>
    </dgm:pt>
    <dgm:pt modelId="{C76C6B11-D26D-4BFB-B6A3-21959776FD78}" type="pres">
      <dgm:prSet presAssocID="{D44ACDD3-2E71-4918-B490-807355A0FA8F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FD8C8145-8C7F-440F-807E-3F8289891138}" type="pres">
      <dgm:prSet presAssocID="{D44ACDD3-2E71-4918-B490-807355A0FA8F}" presName="connTx" presStyleLbl="parChTrans1D2" presStyleIdx="1" presStyleCnt="3"/>
      <dgm:spPr/>
      <dgm:t>
        <a:bodyPr/>
        <a:lstStyle/>
        <a:p>
          <a:endParaRPr lang="ru-RU"/>
        </a:p>
      </dgm:t>
    </dgm:pt>
    <dgm:pt modelId="{A45357DC-41B0-45BC-A171-4FDB0A2302AC}" type="pres">
      <dgm:prSet presAssocID="{6366A3CC-D15A-4ABA-ABB0-C868F43AAA10}" presName="root2" presStyleCnt="0"/>
      <dgm:spPr/>
    </dgm:pt>
    <dgm:pt modelId="{F9C62DAB-FCF3-4F51-AD0C-066592F95B27}" type="pres">
      <dgm:prSet presAssocID="{6366A3CC-D15A-4ABA-ABB0-C868F43AAA10}" presName="LevelTwoTextNode" presStyleLbl="node2" presStyleIdx="1" presStyleCnt="3" custScaleX="1232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A4BB6A-AE9E-49B8-846B-F834899E12BF}" type="pres">
      <dgm:prSet presAssocID="{6366A3CC-D15A-4ABA-ABB0-C868F43AAA10}" presName="level3hierChild" presStyleCnt="0"/>
      <dgm:spPr/>
    </dgm:pt>
    <dgm:pt modelId="{33C8B454-9A6E-45AD-96FF-B271A73E15DB}" type="pres">
      <dgm:prSet presAssocID="{AF95BDBC-4DC4-4C34-93E6-640A75EF07A1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85764EBF-140E-44F2-BC51-B4CB38738473}" type="pres">
      <dgm:prSet presAssocID="{AF95BDBC-4DC4-4C34-93E6-640A75EF07A1}" presName="connTx" presStyleLbl="parChTrans1D2" presStyleIdx="2" presStyleCnt="3"/>
      <dgm:spPr/>
      <dgm:t>
        <a:bodyPr/>
        <a:lstStyle/>
        <a:p>
          <a:endParaRPr lang="ru-RU"/>
        </a:p>
      </dgm:t>
    </dgm:pt>
    <dgm:pt modelId="{65A0C440-577D-4A20-91E9-86510BC0495F}" type="pres">
      <dgm:prSet presAssocID="{18F8A359-54EE-4870-A0BE-3D9E93ADFE21}" presName="root2" presStyleCnt="0"/>
      <dgm:spPr/>
    </dgm:pt>
    <dgm:pt modelId="{01ABF291-6AAF-457E-82DB-E2311D549F22}" type="pres">
      <dgm:prSet presAssocID="{18F8A359-54EE-4870-A0BE-3D9E93ADFE21}" presName="LevelTwoTextNode" presStyleLbl="node2" presStyleIdx="2" presStyleCnt="3" custScaleX="1232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53DE8D-B2D5-4B9A-8FED-8A81C1CB4732}" type="pres">
      <dgm:prSet presAssocID="{18F8A359-54EE-4870-A0BE-3D9E93ADFE21}" presName="level3hierChild" presStyleCnt="0"/>
      <dgm:spPr/>
    </dgm:pt>
  </dgm:ptLst>
  <dgm:cxnLst>
    <dgm:cxn modelId="{67CE8293-D1FD-4C9C-9A05-87412C1CF089}" type="presOf" srcId="{C908815E-1660-4640-9B0E-CFC5BE309A3E}" destId="{BFF13809-F001-44EF-A3ED-DA14F9079E49}" srcOrd="0" destOrd="0" presId="urn:microsoft.com/office/officeart/2005/8/layout/hierarchy2"/>
    <dgm:cxn modelId="{2026BE1E-5B7E-40A5-AC4A-83C91B36A33B}" srcId="{9677316E-A0C1-414B-8150-664D899A64A8}" destId="{691EC4B3-248D-4BF8-9B74-FAD8EB921DE8}" srcOrd="0" destOrd="0" parTransId="{C908815E-1660-4640-9B0E-CFC5BE309A3E}" sibTransId="{E53DC3A6-A56A-4B24-B54A-16AC1424B0DB}"/>
    <dgm:cxn modelId="{53FAE699-1E72-4D41-A9A3-92F2251448F9}" type="presOf" srcId="{AF95BDBC-4DC4-4C34-93E6-640A75EF07A1}" destId="{33C8B454-9A6E-45AD-96FF-B271A73E15DB}" srcOrd="0" destOrd="0" presId="urn:microsoft.com/office/officeart/2005/8/layout/hierarchy2"/>
    <dgm:cxn modelId="{CF518446-0F74-4739-9766-2CCEEBA768D4}" type="presOf" srcId="{C908815E-1660-4640-9B0E-CFC5BE309A3E}" destId="{8B474312-D6F5-474E-AA41-86B6F27483DD}" srcOrd="1" destOrd="0" presId="urn:microsoft.com/office/officeart/2005/8/layout/hierarchy2"/>
    <dgm:cxn modelId="{38BB4627-47FD-4B4D-84D1-2848AD39FF9B}" type="presOf" srcId="{D44ACDD3-2E71-4918-B490-807355A0FA8F}" destId="{FD8C8145-8C7F-440F-807E-3F8289891138}" srcOrd="1" destOrd="0" presId="urn:microsoft.com/office/officeart/2005/8/layout/hierarchy2"/>
    <dgm:cxn modelId="{FC150C65-DBEB-4223-B474-4FF670641821}" type="presOf" srcId="{6366A3CC-D15A-4ABA-ABB0-C868F43AAA10}" destId="{F9C62DAB-FCF3-4F51-AD0C-066592F95B27}" srcOrd="0" destOrd="0" presId="urn:microsoft.com/office/officeart/2005/8/layout/hierarchy2"/>
    <dgm:cxn modelId="{E8DE52B9-49F0-410A-AF3F-BAD47DC22B57}" type="presOf" srcId="{18F8A359-54EE-4870-A0BE-3D9E93ADFE21}" destId="{01ABF291-6AAF-457E-82DB-E2311D549F22}" srcOrd="0" destOrd="0" presId="urn:microsoft.com/office/officeart/2005/8/layout/hierarchy2"/>
    <dgm:cxn modelId="{150D58D0-463C-406D-B7EE-4DB2BE2A3A49}" srcId="{4C706CA1-AE2B-483C-B2A2-1D71E662A964}" destId="{9677316E-A0C1-414B-8150-664D899A64A8}" srcOrd="0" destOrd="0" parTransId="{E9B9FEBE-4069-4A1C-8625-8AC6DAE5343C}" sibTransId="{BB2F611C-B3AC-4BE9-9DF8-6663696DAE03}"/>
    <dgm:cxn modelId="{7A2431AC-BC6E-4E23-9031-0B9E277A6386}" type="presOf" srcId="{D44ACDD3-2E71-4918-B490-807355A0FA8F}" destId="{C76C6B11-D26D-4BFB-B6A3-21959776FD78}" srcOrd="0" destOrd="0" presId="urn:microsoft.com/office/officeart/2005/8/layout/hierarchy2"/>
    <dgm:cxn modelId="{9D31B34A-0115-4C25-9CB6-E35089BC3072}" type="presOf" srcId="{AF95BDBC-4DC4-4C34-93E6-640A75EF07A1}" destId="{85764EBF-140E-44F2-BC51-B4CB38738473}" srcOrd="1" destOrd="0" presId="urn:microsoft.com/office/officeart/2005/8/layout/hierarchy2"/>
    <dgm:cxn modelId="{2A4AE63B-8987-4A37-A63E-1C9CA6BC92B9}" type="presOf" srcId="{4C706CA1-AE2B-483C-B2A2-1D71E662A964}" destId="{2FC8ED64-06C0-42B0-9D64-7AC140BBA495}" srcOrd="0" destOrd="0" presId="urn:microsoft.com/office/officeart/2005/8/layout/hierarchy2"/>
    <dgm:cxn modelId="{4969F068-A265-40CF-90CC-7AA3788E5B35}" srcId="{9677316E-A0C1-414B-8150-664D899A64A8}" destId="{6366A3CC-D15A-4ABA-ABB0-C868F43AAA10}" srcOrd="1" destOrd="0" parTransId="{D44ACDD3-2E71-4918-B490-807355A0FA8F}" sibTransId="{05746B80-C672-4AB8-8A4A-1D49EC694599}"/>
    <dgm:cxn modelId="{A18E4107-66C6-409A-86AD-B7F243F11B3C}" type="presOf" srcId="{9677316E-A0C1-414B-8150-664D899A64A8}" destId="{FC30E6CC-C116-43F2-BD69-6FC7C5F9DD70}" srcOrd="0" destOrd="0" presId="urn:microsoft.com/office/officeart/2005/8/layout/hierarchy2"/>
    <dgm:cxn modelId="{E44B4F9F-BA8B-403D-9FA7-1EC9A182EE83}" type="presOf" srcId="{691EC4B3-248D-4BF8-9B74-FAD8EB921DE8}" destId="{8AF70685-6CD6-4090-97BB-E7DA68A8D77D}" srcOrd="0" destOrd="0" presId="urn:microsoft.com/office/officeart/2005/8/layout/hierarchy2"/>
    <dgm:cxn modelId="{B670F473-792E-4BE0-A552-78639BBBA6C1}" srcId="{9677316E-A0C1-414B-8150-664D899A64A8}" destId="{18F8A359-54EE-4870-A0BE-3D9E93ADFE21}" srcOrd="2" destOrd="0" parTransId="{AF95BDBC-4DC4-4C34-93E6-640A75EF07A1}" sibTransId="{F458801D-1E7A-4A75-A302-BDD121B0D8F9}"/>
    <dgm:cxn modelId="{B8062365-33BB-4AD7-9390-C887FD60651B}" type="presParOf" srcId="{2FC8ED64-06C0-42B0-9D64-7AC140BBA495}" destId="{A1DD1FEF-E6C0-4C8F-B9AE-7DD9FF965900}" srcOrd="0" destOrd="0" presId="urn:microsoft.com/office/officeart/2005/8/layout/hierarchy2"/>
    <dgm:cxn modelId="{503BACB3-70E6-4298-9099-BA35500A1DFA}" type="presParOf" srcId="{A1DD1FEF-E6C0-4C8F-B9AE-7DD9FF965900}" destId="{FC30E6CC-C116-43F2-BD69-6FC7C5F9DD70}" srcOrd="0" destOrd="0" presId="urn:microsoft.com/office/officeart/2005/8/layout/hierarchy2"/>
    <dgm:cxn modelId="{5029CBF5-6790-45F7-AAF6-AF2394D6ED3C}" type="presParOf" srcId="{A1DD1FEF-E6C0-4C8F-B9AE-7DD9FF965900}" destId="{D66B4C66-93F4-4033-B52C-5C58E885D236}" srcOrd="1" destOrd="0" presId="urn:microsoft.com/office/officeart/2005/8/layout/hierarchy2"/>
    <dgm:cxn modelId="{DE0F6449-52F4-4B1A-9D3C-1E1C9FFAC4EE}" type="presParOf" srcId="{D66B4C66-93F4-4033-B52C-5C58E885D236}" destId="{BFF13809-F001-44EF-A3ED-DA14F9079E49}" srcOrd="0" destOrd="0" presId="urn:microsoft.com/office/officeart/2005/8/layout/hierarchy2"/>
    <dgm:cxn modelId="{F0396898-3951-4677-B812-6F76F6794CE7}" type="presParOf" srcId="{BFF13809-F001-44EF-A3ED-DA14F9079E49}" destId="{8B474312-D6F5-474E-AA41-86B6F27483DD}" srcOrd="0" destOrd="0" presId="urn:microsoft.com/office/officeart/2005/8/layout/hierarchy2"/>
    <dgm:cxn modelId="{58C17A06-0881-48E7-9540-88E83BC763C9}" type="presParOf" srcId="{D66B4C66-93F4-4033-B52C-5C58E885D236}" destId="{E5B78BCC-54F1-4BD8-9C84-F2E136B13090}" srcOrd="1" destOrd="0" presId="urn:microsoft.com/office/officeart/2005/8/layout/hierarchy2"/>
    <dgm:cxn modelId="{1E5CC96A-9805-4ADE-9FFF-BAB65BF150EB}" type="presParOf" srcId="{E5B78BCC-54F1-4BD8-9C84-F2E136B13090}" destId="{8AF70685-6CD6-4090-97BB-E7DA68A8D77D}" srcOrd="0" destOrd="0" presId="urn:microsoft.com/office/officeart/2005/8/layout/hierarchy2"/>
    <dgm:cxn modelId="{89376002-8317-4E31-8447-2D50678CD8C9}" type="presParOf" srcId="{E5B78BCC-54F1-4BD8-9C84-F2E136B13090}" destId="{EC93FA4C-AC7B-474F-A458-B7D608D29130}" srcOrd="1" destOrd="0" presId="urn:microsoft.com/office/officeart/2005/8/layout/hierarchy2"/>
    <dgm:cxn modelId="{75A1C655-5084-48DB-BCC7-E6F365B4A943}" type="presParOf" srcId="{D66B4C66-93F4-4033-B52C-5C58E885D236}" destId="{C76C6B11-D26D-4BFB-B6A3-21959776FD78}" srcOrd="2" destOrd="0" presId="urn:microsoft.com/office/officeart/2005/8/layout/hierarchy2"/>
    <dgm:cxn modelId="{15F01AA8-C2F1-4934-8E39-2B34D107F30D}" type="presParOf" srcId="{C76C6B11-D26D-4BFB-B6A3-21959776FD78}" destId="{FD8C8145-8C7F-440F-807E-3F8289891138}" srcOrd="0" destOrd="0" presId="urn:microsoft.com/office/officeart/2005/8/layout/hierarchy2"/>
    <dgm:cxn modelId="{45AEF159-2BFB-4EA1-8BC4-8D7E15EFB001}" type="presParOf" srcId="{D66B4C66-93F4-4033-B52C-5C58E885D236}" destId="{A45357DC-41B0-45BC-A171-4FDB0A2302AC}" srcOrd="3" destOrd="0" presId="urn:microsoft.com/office/officeart/2005/8/layout/hierarchy2"/>
    <dgm:cxn modelId="{43D97CCB-72D9-46EF-AC54-C580938C6569}" type="presParOf" srcId="{A45357DC-41B0-45BC-A171-4FDB0A2302AC}" destId="{F9C62DAB-FCF3-4F51-AD0C-066592F95B27}" srcOrd="0" destOrd="0" presId="urn:microsoft.com/office/officeart/2005/8/layout/hierarchy2"/>
    <dgm:cxn modelId="{1FD25317-9528-48DE-A108-DF2FCFE2F2EC}" type="presParOf" srcId="{A45357DC-41B0-45BC-A171-4FDB0A2302AC}" destId="{8DA4BB6A-AE9E-49B8-846B-F834899E12BF}" srcOrd="1" destOrd="0" presId="urn:microsoft.com/office/officeart/2005/8/layout/hierarchy2"/>
    <dgm:cxn modelId="{5699EF95-7B09-40EA-8855-5DF3BC930BBA}" type="presParOf" srcId="{D66B4C66-93F4-4033-B52C-5C58E885D236}" destId="{33C8B454-9A6E-45AD-96FF-B271A73E15DB}" srcOrd="4" destOrd="0" presId="urn:microsoft.com/office/officeart/2005/8/layout/hierarchy2"/>
    <dgm:cxn modelId="{0FEBA2B5-812B-4E88-8634-ED5B1399AD3D}" type="presParOf" srcId="{33C8B454-9A6E-45AD-96FF-B271A73E15DB}" destId="{85764EBF-140E-44F2-BC51-B4CB38738473}" srcOrd="0" destOrd="0" presId="urn:microsoft.com/office/officeart/2005/8/layout/hierarchy2"/>
    <dgm:cxn modelId="{37B9187D-C105-45F5-9983-8F098408DD35}" type="presParOf" srcId="{D66B4C66-93F4-4033-B52C-5C58E885D236}" destId="{65A0C440-577D-4A20-91E9-86510BC0495F}" srcOrd="5" destOrd="0" presId="urn:microsoft.com/office/officeart/2005/8/layout/hierarchy2"/>
    <dgm:cxn modelId="{A668B380-F144-42D5-ADDF-413F78690CE5}" type="presParOf" srcId="{65A0C440-577D-4A20-91E9-86510BC0495F}" destId="{01ABF291-6AAF-457E-82DB-E2311D549F22}" srcOrd="0" destOrd="0" presId="urn:microsoft.com/office/officeart/2005/8/layout/hierarchy2"/>
    <dgm:cxn modelId="{D1DB87D3-1561-45CD-B1CF-BA17E12313DD}" type="presParOf" srcId="{65A0C440-577D-4A20-91E9-86510BC0495F}" destId="{A053DE8D-B2D5-4B9A-8FED-8A81C1CB473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857FC4-7197-4D76-AFFA-B0B48417000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43A101-9B9C-484E-8E9B-C08602FC1D7B}" type="pres">
      <dgm:prSet presAssocID="{F8857FC4-7197-4D76-AFFA-B0B48417000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2823A0AC-B15A-4BC3-BFBE-2284CF643352}" type="presOf" srcId="{F8857FC4-7197-4D76-AFFA-B0B484170007}" destId="{CC43A101-9B9C-484E-8E9B-C08602FC1D7B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254E3E-264C-4479-9149-73610AF192A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5056DE-603D-4780-91E9-E31CCCBF09E7}">
      <dgm:prSet phldrT="[Текст]" custT="1"/>
      <dgm:spPr/>
      <dgm:t>
        <a:bodyPr/>
        <a:lstStyle/>
        <a:p>
          <a:r>
            <a:rPr lang="ru-RU" sz="2400" dirty="0" smtClean="0"/>
            <a:t>Методы психологической адаптации</a:t>
          </a:r>
          <a:endParaRPr lang="ru-RU" sz="2400" dirty="0"/>
        </a:p>
      </dgm:t>
    </dgm:pt>
    <dgm:pt modelId="{47793D35-D772-46E0-BF8A-2EB5FB092394}" type="parTrans" cxnId="{315590B3-B962-44D3-8968-B5993F7755F3}">
      <dgm:prSet/>
      <dgm:spPr/>
      <dgm:t>
        <a:bodyPr/>
        <a:lstStyle/>
        <a:p>
          <a:endParaRPr lang="ru-RU" sz="2400"/>
        </a:p>
      </dgm:t>
    </dgm:pt>
    <dgm:pt modelId="{045FF5BF-FF01-41DC-9F56-E03D7A269BB4}" type="sibTrans" cxnId="{315590B3-B962-44D3-8968-B5993F7755F3}">
      <dgm:prSet/>
      <dgm:spPr/>
      <dgm:t>
        <a:bodyPr/>
        <a:lstStyle/>
        <a:p>
          <a:endParaRPr lang="ru-RU" sz="2400"/>
        </a:p>
      </dgm:t>
    </dgm:pt>
    <dgm:pt modelId="{07543A8B-67AF-451D-939A-1F292FCF1E5E}">
      <dgm:prSet phldrT="[Текст]" custT="1"/>
      <dgm:spPr/>
      <dgm:t>
        <a:bodyPr/>
        <a:lstStyle/>
        <a:p>
          <a:r>
            <a:rPr lang="ru-RU" sz="2400" dirty="0" smtClean="0"/>
            <a:t>студентов с инвалидностью</a:t>
          </a:r>
          <a:endParaRPr lang="ru-RU" sz="2400" dirty="0"/>
        </a:p>
      </dgm:t>
    </dgm:pt>
    <dgm:pt modelId="{5826D7D0-CD89-4F04-857B-795619DC9088}" type="parTrans" cxnId="{5CB088F8-1B9F-44FB-96A0-50843EB55FC4}">
      <dgm:prSet/>
      <dgm:spPr/>
      <dgm:t>
        <a:bodyPr/>
        <a:lstStyle/>
        <a:p>
          <a:endParaRPr lang="ru-RU" sz="2400"/>
        </a:p>
      </dgm:t>
    </dgm:pt>
    <dgm:pt modelId="{27B8C054-35B2-4B47-B508-C5B8D4967D39}" type="sibTrans" cxnId="{5CB088F8-1B9F-44FB-96A0-50843EB55FC4}">
      <dgm:prSet/>
      <dgm:spPr/>
      <dgm:t>
        <a:bodyPr/>
        <a:lstStyle/>
        <a:p>
          <a:endParaRPr lang="ru-RU" sz="2400"/>
        </a:p>
      </dgm:t>
    </dgm:pt>
    <dgm:pt modelId="{C8B8A090-8DC6-4BF9-99CE-F1A613F890F8}">
      <dgm:prSet phldrT="[Текст]" custT="1"/>
      <dgm:spPr/>
      <dgm:t>
        <a:bodyPr/>
        <a:lstStyle/>
        <a:p>
          <a:r>
            <a:rPr lang="ru-RU" sz="2400" dirty="0" smtClean="0"/>
            <a:t>профессорско-преподавательского, административного состава вуза, обсуживающего персонала</a:t>
          </a:r>
          <a:endParaRPr lang="ru-RU" sz="2400" dirty="0"/>
        </a:p>
      </dgm:t>
    </dgm:pt>
    <dgm:pt modelId="{C76DD00A-BBD4-40BE-A0B3-ABA6F7D44EA0}" type="parTrans" cxnId="{9598314D-048C-4DE3-B4A0-25421772A61E}">
      <dgm:prSet/>
      <dgm:spPr/>
      <dgm:t>
        <a:bodyPr/>
        <a:lstStyle/>
        <a:p>
          <a:endParaRPr lang="ru-RU" sz="2400"/>
        </a:p>
      </dgm:t>
    </dgm:pt>
    <dgm:pt modelId="{A1D72032-2A4D-4BF8-A271-293698C34682}" type="sibTrans" cxnId="{9598314D-048C-4DE3-B4A0-25421772A61E}">
      <dgm:prSet/>
      <dgm:spPr/>
      <dgm:t>
        <a:bodyPr/>
        <a:lstStyle/>
        <a:p>
          <a:endParaRPr lang="ru-RU" sz="2400"/>
        </a:p>
      </dgm:t>
    </dgm:pt>
    <dgm:pt modelId="{247D4526-508A-4DE6-9782-AE6FD7A4F40E}" type="pres">
      <dgm:prSet presAssocID="{B2254E3E-264C-4479-9149-73610AF192A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D9A1968-B937-4938-A716-F797B84194B5}" type="pres">
      <dgm:prSet presAssocID="{F85056DE-603D-4780-91E9-E31CCCBF09E7}" presName="hierRoot1" presStyleCnt="0">
        <dgm:presLayoutVars>
          <dgm:hierBranch val="init"/>
        </dgm:presLayoutVars>
      </dgm:prSet>
      <dgm:spPr/>
    </dgm:pt>
    <dgm:pt modelId="{1084C40D-3A0F-4DF9-A357-49EF3B53D8A4}" type="pres">
      <dgm:prSet presAssocID="{F85056DE-603D-4780-91E9-E31CCCBF09E7}" presName="rootComposite1" presStyleCnt="0"/>
      <dgm:spPr/>
    </dgm:pt>
    <dgm:pt modelId="{AD61204E-5D5F-48EA-A878-C416E8A112ED}" type="pres">
      <dgm:prSet presAssocID="{F85056DE-603D-4780-91E9-E31CCCBF09E7}" presName="rootText1" presStyleLbl="node0" presStyleIdx="0" presStyleCnt="1" custScaleX="283708" custScaleY="128755" custLinFactNeighborX="0" custLinFactNeighborY="-894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99F94E3-5860-49E1-9F38-A50DDB5A51B6}" type="pres">
      <dgm:prSet presAssocID="{F85056DE-603D-4780-91E9-E31CCCBF09E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4640970-6575-4AFE-AB22-DD4DE8F409AC}" type="pres">
      <dgm:prSet presAssocID="{F85056DE-603D-4780-91E9-E31CCCBF09E7}" presName="hierChild2" presStyleCnt="0"/>
      <dgm:spPr/>
    </dgm:pt>
    <dgm:pt modelId="{4CC2B3DC-60A6-45F3-9AE2-3F3145AC4574}" type="pres">
      <dgm:prSet presAssocID="{5826D7D0-CD89-4F04-857B-795619DC9088}" presName="Name37" presStyleLbl="parChTrans1D2" presStyleIdx="0" presStyleCnt="2"/>
      <dgm:spPr/>
      <dgm:t>
        <a:bodyPr/>
        <a:lstStyle/>
        <a:p>
          <a:endParaRPr lang="ru-RU"/>
        </a:p>
      </dgm:t>
    </dgm:pt>
    <dgm:pt modelId="{EC141B9B-B6E9-45D6-ABF1-AF4CA19DBC39}" type="pres">
      <dgm:prSet presAssocID="{07543A8B-67AF-451D-939A-1F292FCF1E5E}" presName="hierRoot2" presStyleCnt="0">
        <dgm:presLayoutVars>
          <dgm:hierBranch val="init"/>
        </dgm:presLayoutVars>
      </dgm:prSet>
      <dgm:spPr/>
    </dgm:pt>
    <dgm:pt modelId="{F5AC5AC0-4355-49E8-BD8D-F4C405127C2A}" type="pres">
      <dgm:prSet presAssocID="{07543A8B-67AF-451D-939A-1F292FCF1E5E}" presName="rootComposite" presStyleCnt="0"/>
      <dgm:spPr/>
    </dgm:pt>
    <dgm:pt modelId="{FFF39283-DCF7-4476-A1FC-DA1DA8AEAA01}" type="pres">
      <dgm:prSet presAssocID="{07543A8B-67AF-451D-939A-1F292FCF1E5E}" presName="rootText" presStyleLbl="node2" presStyleIdx="0" presStyleCnt="2" custScaleX="252387" custLinFactNeighborX="2081" custLinFactNeighborY="-239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7A21373-FFA4-436F-8DA0-E4ED907AB243}" type="pres">
      <dgm:prSet presAssocID="{07543A8B-67AF-451D-939A-1F292FCF1E5E}" presName="rootConnector" presStyleLbl="node2" presStyleIdx="0" presStyleCnt="2"/>
      <dgm:spPr/>
      <dgm:t>
        <a:bodyPr/>
        <a:lstStyle/>
        <a:p>
          <a:endParaRPr lang="ru-RU"/>
        </a:p>
      </dgm:t>
    </dgm:pt>
    <dgm:pt modelId="{1243692B-044A-48C5-9BBF-A50058B8899C}" type="pres">
      <dgm:prSet presAssocID="{07543A8B-67AF-451D-939A-1F292FCF1E5E}" presName="hierChild4" presStyleCnt="0"/>
      <dgm:spPr/>
    </dgm:pt>
    <dgm:pt modelId="{DC55C6A3-4396-4FB0-B5F2-97591C160F2A}" type="pres">
      <dgm:prSet presAssocID="{07543A8B-67AF-451D-939A-1F292FCF1E5E}" presName="hierChild5" presStyleCnt="0"/>
      <dgm:spPr/>
    </dgm:pt>
    <dgm:pt modelId="{E259F590-580C-4197-89F6-CFBCD21C60D9}" type="pres">
      <dgm:prSet presAssocID="{C76DD00A-BBD4-40BE-A0B3-ABA6F7D44EA0}" presName="Name37" presStyleLbl="parChTrans1D2" presStyleIdx="1" presStyleCnt="2"/>
      <dgm:spPr/>
      <dgm:t>
        <a:bodyPr/>
        <a:lstStyle/>
        <a:p>
          <a:endParaRPr lang="ru-RU"/>
        </a:p>
      </dgm:t>
    </dgm:pt>
    <dgm:pt modelId="{93FB18A5-6325-40CF-BC0E-97D88CE510D4}" type="pres">
      <dgm:prSet presAssocID="{C8B8A090-8DC6-4BF9-99CE-F1A613F890F8}" presName="hierRoot2" presStyleCnt="0">
        <dgm:presLayoutVars>
          <dgm:hierBranch val="init"/>
        </dgm:presLayoutVars>
      </dgm:prSet>
      <dgm:spPr/>
    </dgm:pt>
    <dgm:pt modelId="{5FE81305-99F5-4690-AF2F-C749C2EBD4DE}" type="pres">
      <dgm:prSet presAssocID="{C8B8A090-8DC6-4BF9-99CE-F1A613F890F8}" presName="rootComposite" presStyleCnt="0"/>
      <dgm:spPr/>
    </dgm:pt>
    <dgm:pt modelId="{BFAE50FC-1F67-451D-9403-E0DFE53BE121}" type="pres">
      <dgm:prSet presAssocID="{C8B8A090-8DC6-4BF9-99CE-F1A613F890F8}" presName="rootText" presStyleLbl="node2" presStyleIdx="1" presStyleCnt="2" custScaleX="273290" custScaleY="16542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53ADE66-9D79-415A-8735-72730F0B4907}" type="pres">
      <dgm:prSet presAssocID="{C8B8A090-8DC6-4BF9-99CE-F1A613F890F8}" presName="rootConnector" presStyleLbl="node2" presStyleIdx="1" presStyleCnt="2"/>
      <dgm:spPr/>
      <dgm:t>
        <a:bodyPr/>
        <a:lstStyle/>
        <a:p>
          <a:endParaRPr lang="ru-RU"/>
        </a:p>
      </dgm:t>
    </dgm:pt>
    <dgm:pt modelId="{E0FD690A-DA8E-4FCC-BCCA-5D0FBFACFD4C}" type="pres">
      <dgm:prSet presAssocID="{C8B8A090-8DC6-4BF9-99CE-F1A613F890F8}" presName="hierChild4" presStyleCnt="0"/>
      <dgm:spPr/>
    </dgm:pt>
    <dgm:pt modelId="{5831FF83-9FFD-455B-9F48-DA9DDCD0E429}" type="pres">
      <dgm:prSet presAssocID="{C8B8A090-8DC6-4BF9-99CE-F1A613F890F8}" presName="hierChild5" presStyleCnt="0"/>
      <dgm:spPr/>
    </dgm:pt>
    <dgm:pt modelId="{C16072E3-EE25-4CB3-A5A4-1C9E974435DF}" type="pres">
      <dgm:prSet presAssocID="{F85056DE-603D-4780-91E9-E31CCCBF09E7}" presName="hierChild3" presStyleCnt="0"/>
      <dgm:spPr/>
    </dgm:pt>
  </dgm:ptLst>
  <dgm:cxnLst>
    <dgm:cxn modelId="{EC6672D1-3776-473A-8422-B9B4D7DCF789}" type="presOf" srcId="{C8B8A090-8DC6-4BF9-99CE-F1A613F890F8}" destId="{BFAE50FC-1F67-451D-9403-E0DFE53BE121}" srcOrd="0" destOrd="0" presId="urn:microsoft.com/office/officeart/2005/8/layout/orgChart1"/>
    <dgm:cxn modelId="{315590B3-B962-44D3-8968-B5993F7755F3}" srcId="{B2254E3E-264C-4479-9149-73610AF192A9}" destId="{F85056DE-603D-4780-91E9-E31CCCBF09E7}" srcOrd="0" destOrd="0" parTransId="{47793D35-D772-46E0-BF8A-2EB5FB092394}" sibTransId="{045FF5BF-FF01-41DC-9F56-E03D7A269BB4}"/>
    <dgm:cxn modelId="{8A2D5575-6551-44A8-A85D-79516AD5F0D1}" type="presOf" srcId="{F85056DE-603D-4780-91E9-E31CCCBF09E7}" destId="{AD61204E-5D5F-48EA-A878-C416E8A112ED}" srcOrd="0" destOrd="0" presId="urn:microsoft.com/office/officeart/2005/8/layout/orgChart1"/>
    <dgm:cxn modelId="{81CB51B6-89EF-4A55-989A-AF35F5E4E2F0}" type="presOf" srcId="{C76DD00A-BBD4-40BE-A0B3-ABA6F7D44EA0}" destId="{E259F590-580C-4197-89F6-CFBCD21C60D9}" srcOrd="0" destOrd="0" presId="urn:microsoft.com/office/officeart/2005/8/layout/orgChart1"/>
    <dgm:cxn modelId="{3F66A2DD-5047-4831-96C8-4B79BD92000B}" type="presOf" srcId="{B2254E3E-264C-4479-9149-73610AF192A9}" destId="{247D4526-508A-4DE6-9782-AE6FD7A4F40E}" srcOrd="0" destOrd="0" presId="urn:microsoft.com/office/officeart/2005/8/layout/orgChart1"/>
    <dgm:cxn modelId="{19446B78-FB1B-46A6-8336-17A292B406B9}" type="presOf" srcId="{07543A8B-67AF-451D-939A-1F292FCF1E5E}" destId="{07A21373-FFA4-436F-8DA0-E4ED907AB243}" srcOrd="1" destOrd="0" presId="urn:microsoft.com/office/officeart/2005/8/layout/orgChart1"/>
    <dgm:cxn modelId="{EC01B34B-913D-4B90-9B2F-D41E0B6B7B7C}" type="presOf" srcId="{F85056DE-603D-4780-91E9-E31CCCBF09E7}" destId="{D99F94E3-5860-49E1-9F38-A50DDB5A51B6}" srcOrd="1" destOrd="0" presId="urn:microsoft.com/office/officeart/2005/8/layout/orgChart1"/>
    <dgm:cxn modelId="{5CB088F8-1B9F-44FB-96A0-50843EB55FC4}" srcId="{F85056DE-603D-4780-91E9-E31CCCBF09E7}" destId="{07543A8B-67AF-451D-939A-1F292FCF1E5E}" srcOrd="0" destOrd="0" parTransId="{5826D7D0-CD89-4F04-857B-795619DC9088}" sibTransId="{27B8C054-35B2-4B47-B508-C5B8D4967D39}"/>
    <dgm:cxn modelId="{165BE154-D1C0-4AA8-B3EE-BC4D61B652BA}" type="presOf" srcId="{C8B8A090-8DC6-4BF9-99CE-F1A613F890F8}" destId="{053ADE66-9D79-415A-8735-72730F0B4907}" srcOrd="1" destOrd="0" presId="urn:microsoft.com/office/officeart/2005/8/layout/orgChart1"/>
    <dgm:cxn modelId="{1F7E0589-7D4C-4421-821C-3C042858040F}" type="presOf" srcId="{5826D7D0-CD89-4F04-857B-795619DC9088}" destId="{4CC2B3DC-60A6-45F3-9AE2-3F3145AC4574}" srcOrd="0" destOrd="0" presId="urn:microsoft.com/office/officeart/2005/8/layout/orgChart1"/>
    <dgm:cxn modelId="{9598314D-048C-4DE3-B4A0-25421772A61E}" srcId="{F85056DE-603D-4780-91E9-E31CCCBF09E7}" destId="{C8B8A090-8DC6-4BF9-99CE-F1A613F890F8}" srcOrd="1" destOrd="0" parTransId="{C76DD00A-BBD4-40BE-A0B3-ABA6F7D44EA0}" sibTransId="{A1D72032-2A4D-4BF8-A271-293698C34682}"/>
    <dgm:cxn modelId="{45A84C48-A0AC-41B7-BB81-D4E9ECC9320A}" type="presOf" srcId="{07543A8B-67AF-451D-939A-1F292FCF1E5E}" destId="{FFF39283-DCF7-4476-A1FC-DA1DA8AEAA01}" srcOrd="0" destOrd="0" presId="urn:microsoft.com/office/officeart/2005/8/layout/orgChart1"/>
    <dgm:cxn modelId="{150897DE-2EE2-484C-9D7E-134DCE33E20B}" type="presParOf" srcId="{247D4526-508A-4DE6-9782-AE6FD7A4F40E}" destId="{9D9A1968-B937-4938-A716-F797B84194B5}" srcOrd="0" destOrd="0" presId="urn:microsoft.com/office/officeart/2005/8/layout/orgChart1"/>
    <dgm:cxn modelId="{8F90F398-D0F3-45D4-8F92-B84F0A78AF6E}" type="presParOf" srcId="{9D9A1968-B937-4938-A716-F797B84194B5}" destId="{1084C40D-3A0F-4DF9-A357-49EF3B53D8A4}" srcOrd="0" destOrd="0" presId="urn:microsoft.com/office/officeart/2005/8/layout/orgChart1"/>
    <dgm:cxn modelId="{7D803678-511D-4DD8-BA58-1B264030ED70}" type="presParOf" srcId="{1084C40D-3A0F-4DF9-A357-49EF3B53D8A4}" destId="{AD61204E-5D5F-48EA-A878-C416E8A112ED}" srcOrd="0" destOrd="0" presId="urn:microsoft.com/office/officeart/2005/8/layout/orgChart1"/>
    <dgm:cxn modelId="{96080471-34D9-41CC-BFA6-D0AA4E8BD91C}" type="presParOf" srcId="{1084C40D-3A0F-4DF9-A357-49EF3B53D8A4}" destId="{D99F94E3-5860-49E1-9F38-A50DDB5A51B6}" srcOrd="1" destOrd="0" presId="urn:microsoft.com/office/officeart/2005/8/layout/orgChart1"/>
    <dgm:cxn modelId="{E1C7D722-3C06-450F-A920-7BCC63236363}" type="presParOf" srcId="{9D9A1968-B937-4938-A716-F797B84194B5}" destId="{44640970-6575-4AFE-AB22-DD4DE8F409AC}" srcOrd="1" destOrd="0" presId="urn:microsoft.com/office/officeart/2005/8/layout/orgChart1"/>
    <dgm:cxn modelId="{4C311AED-EB9C-4AB3-AE9F-DEE4A3D8B331}" type="presParOf" srcId="{44640970-6575-4AFE-AB22-DD4DE8F409AC}" destId="{4CC2B3DC-60A6-45F3-9AE2-3F3145AC4574}" srcOrd="0" destOrd="0" presId="urn:microsoft.com/office/officeart/2005/8/layout/orgChart1"/>
    <dgm:cxn modelId="{1F13B645-A8B7-4348-8AE0-FC9998E6EA71}" type="presParOf" srcId="{44640970-6575-4AFE-AB22-DD4DE8F409AC}" destId="{EC141B9B-B6E9-45D6-ABF1-AF4CA19DBC39}" srcOrd="1" destOrd="0" presId="urn:microsoft.com/office/officeart/2005/8/layout/orgChart1"/>
    <dgm:cxn modelId="{2CAE32D0-6496-42EF-9DE7-3607ECBFEF16}" type="presParOf" srcId="{EC141B9B-B6E9-45D6-ABF1-AF4CA19DBC39}" destId="{F5AC5AC0-4355-49E8-BD8D-F4C405127C2A}" srcOrd="0" destOrd="0" presId="urn:microsoft.com/office/officeart/2005/8/layout/orgChart1"/>
    <dgm:cxn modelId="{55072BE7-03F0-478C-AB17-DF096CB98DD9}" type="presParOf" srcId="{F5AC5AC0-4355-49E8-BD8D-F4C405127C2A}" destId="{FFF39283-DCF7-4476-A1FC-DA1DA8AEAA01}" srcOrd="0" destOrd="0" presId="urn:microsoft.com/office/officeart/2005/8/layout/orgChart1"/>
    <dgm:cxn modelId="{2DAFF722-6665-4A4B-8AC1-A4A8F6F517EA}" type="presParOf" srcId="{F5AC5AC0-4355-49E8-BD8D-F4C405127C2A}" destId="{07A21373-FFA4-436F-8DA0-E4ED907AB243}" srcOrd="1" destOrd="0" presId="urn:microsoft.com/office/officeart/2005/8/layout/orgChart1"/>
    <dgm:cxn modelId="{6F11E614-B090-4738-83C1-93300C15A5FC}" type="presParOf" srcId="{EC141B9B-B6E9-45D6-ABF1-AF4CA19DBC39}" destId="{1243692B-044A-48C5-9BBF-A50058B8899C}" srcOrd="1" destOrd="0" presId="urn:microsoft.com/office/officeart/2005/8/layout/orgChart1"/>
    <dgm:cxn modelId="{5202E53C-B0C9-4637-BA61-7E971985AF8C}" type="presParOf" srcId="{EC141B9B-B6E9-45D6-ABF1-AF4CA19DBC39}" destId="{DC55C6A3-4396-4FB0-B5F2-97591C160F2A}" srcOrd="2" destOrd="0" presId="urn:microsoft.com/office/officeart/2005/8/layout/orgChart1"/>
    <dgm:cxn modelId="{83E58A0F-A5C3-4DC9-8DE8-8F828277DB38}" type="presParOf" srcId="{44640970-6575-4AFE-AB22-DD4DE8F409AC}" destId="{E259F590-580C-4197-89F6-CFBCD21C60D9}" srcOrd="2" destOrd="0" presId="urn:microsoft.com/office/officeart/2005/8/layout/orgChart1"/>
    <dgm:cxn modelId="{FBAC1DA4-472F-403F-A0C6-30A9829CF3A2}" type="presParOf" srcId="{44640970-6575-4AFE-AB22-DD4DE8F409AC}" destId="{93FB18A5-6325-40CF-BC0E-97D88CE510D4}" srcOrd="3" destOrd="0" presId="urn:microsoft.com/office/officeart/2005/8/layout/orgChart1"/>
    <dgm:cxn modelId="{7B74671F-FDD6-464F-8187-B10868589542}" type="presParOf" srcId="{93FB18A5-6325-40CF-BC0E-97D88CE510D4}" destId="{5FE81305-99F5-4690-AF2F-C749C2EBD4DE}" srcOrd="0" destOrd="0" presId="urn:microsoft.com/office/officeart/2005/8/layout/orgChart1"/>
    <dgm:cxn modelId="{8FF3AF6F-9004-4C78-A0FF-EDB250217DC1}" type="presParOf" srcId="{5FE81305-99F5-4690-AF2F-C749C2EBD4DE}" destId="{BFAE50FC-1F67-451D-9403-E0DFE53BE121}" srcOrd="0" destOrd="0" presId="urn:microsoft.com/office/officeart/2005/8/layout/orgChart1"/>
    <dgm:cxn modelId="{0DC19022-FC0A-4C44-B37E-4BACC0ADDA5C}" type="presParOf" srcId="{5FE81305-99F5-4690-AF2F-C749C2EBD4DE}" destId="{053ADE66-9D79-415A-8735-72730F0B4907}" srcOrd="1" destOrd="0" presId="urn:microsoft.com/office/officeart/2005/8/layout/orgChart1"/>
    <dgm:cxn modelId="{859E4D07-C35D-40AE-BBFF-5A34AD1CB1CA}" type="presParOf" srcId="{93FB18A5-6325-40CF-BC0E-97D88CE510D4}" destId="{E0FD690A-DA8E-4FCC-BCCA-5D0FBFACFD4C}" srcOrd="1" destOrd="0" presId="urn:microsoft.com/office/officeart/2005/8/layout/orgChart1"/>
    <dgm:cxn modelId="{7528F344-A7AE-4D4F-8FB5-1E11A7F691D7}" type="presParOf" srcId="{93FB18A5-6325-40CF-BC0E-97D88CE510D4}" destId="{5831FF83-9FFD-455B-9F48-DA9DDCD0E429}" srcOrd="2" destOrd="0" presId="urn:microsoft.com/office/officeart/2005/8/layout/orgChart1"/>
    <dgm:cxn modelId="{BC7D655E-1A85-4412-97FB-C443054201F1}" type="presParOf" srcId="{9D9A1968-B937-4938-A716-F797B84194B5}" destId="{C16072E3-EE25-4CB3-A5A4-1C9E974435D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857FC4-7197-4D76-AFFA-B0B48417000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43A101-9B9C-484E-8E9B-C08602FC1D7B}" type="pres">
      <dgm:prSet presAssocID="{F8857FC4-7197-4D76-AFFA-B0B48417000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2823A0AC-B15A-4BC3-BFBE-2284CF643352}" type="presOf" srcId="{F8857FC4-7197-4D76-AFFA-B0B484170007}" destId="{CC43A101-9B9C-484E-8E9B-C08602FC1D7B}" srcOrd="0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254E3E-264C-4479-9149-73610AF192A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5056DE-603D-4780-91E9-E31CCCBF09E7}">
      <dgm:prSet phldrT="[Текст]" custT="1"/>
      <dgm:spPr/>
      <dgm:t>
        <a:bodyPr/>
        <a:lstStyle/>
        <a:p>
          <a:r>
            <a:rPr lang="ru-RU" sz="2400" dirty="0" smtClean="0"/>
            <a:t>Методы социальной адаптации</a:t>
          </a:r>
          <a:endParaRPr lang="ru-RU" sz="2400" dirty="0"/>
        </a:p>
      </dgm:t>
    </dgm:pt>
    <dgm:pt modelId="{47793D35-D772-46E0-BF8A-2EB5FB092394}" type="parTrans" cxnId="{315590B3-B962-44D3-8968-B5993F7755F3}">
      <dgm:prSet/>
      <dgm:spPr/>
      <dgm:t>
        <a:bodyPr/>
        <a:lstStyle/>
        <a:p>
          <a:endParaRPr lang="ru-RU" sz="2400"/>
        </a:p>
      </dgm:t>
    </dgm:pt>
    <dgm:pt modelId="{045FF5BF-FF01-41DC-9F56-E03D7A269BB4}" type="sibTrans" cxnId="{315590B3-B962-44D3-8968-B5993F7755F3}">
      <dgm:prSet/>
      <dgm:spPr/>
      <dgm:t>
        <a:bodyPr/>
        <a:lstStyle/>
        <a:p>
          <a:endParaRPr lang="ru-RU" sz="2400"/>
        </a:p>
      </dgm:t>
    </dgm:pt>
    <dgm:pt modelId="{47FEB89E-5E2B-4E12-A229-9AACFE60C6EC}">
      <dgm:prSet phldrT="[Текст]" custT="1"/>
      <dgm:spPr/>
      <dgm:t>
        <a:bodyPr/>
        <a:lstStyle/>
        <a:p>
          <a:r>
            <a:rPr lang="ru-RU" sz="2400" dirty="0" err="1" smtClean="0"/>
            <a:t>Тьюторинг</a:t>
          </a:r>
          <a:endParaRPr lang="ru-RU" sz="2400" dirty="0"/>
        </a:p>
      </dgm:t>
    </dgm:pt>
    <dgm:pt modelId="{B32C1E85-5840-44B3-B959-63241B874128}" type="parTrans" cxnId="{7BFE012A-5B0F-4742-9295-2EA3EE3DEB60}">
      <dgm:prSet/>
      <dgm:spPr/>
      <dgm:t>
        <a:bodyPr/>
        <a:lstStyle/>
        <a:p>
          <a:endParaRPr lang="ru-RU" sz="2400"/>
        </a:p>
      </dgm:t>
    </dgm:pt>
    <dgm:pt modelId="{E009247C-BB03-4086-948E-F73C082FC416}" type="sibTrans" cxnId="{7BFE012A-5B0F-4742-9295-2EA3EE3DEB60}">
      <dgm:prSet/>
      <dgm:spPr/>
      <dgm:t>
        <a:bodyPr/>
        <a:lstStyle/>
        <a:p>
          <a:endParaRPr lang="ru-RU" sz="2400"/>
        </a:p>
      </dgm:t>
    </dgm:pt>
    <dgm:pt modelId="{07543A8B-67AF-451D-939A-1F292FCF1E5E}">
      <dgm:prSet phldrT="[Текст]" custT="1"/>
      <dgm:spPr/>
      <dgm:t>
        <a:bodyPr/>
        <a:lstStyle/>
        <a:p>
          <a:r>
            <a:rPr lang="ru-RU" sz="2400" dirty="0" smtClean="0"/>
            <a:t>Наставничество</a:t>
          </a:r>
          <a:endParaRPr lang="ru-RU" sz="2400" dirty="0"/>
        </a:p>
      </dgm:t>
    </dgm:pt>
    <dgm:pt modelId="{5826D7D0-CD89-4F04-857B-795619DC9088}" type="parTrans" cxnId="{5CB088F8-1B9F-44FB-96A0-50843EB55FC4}">
      <dgm:prSet/>
      <dgm:spPr/>
      <dgm:t>
        <a:bodyPr/>
        <a:lstStyle/>
        <a:p>
          <a:endParaRPr lang="ru-RU" sz="2400"/>
        </a:p>
      </dgm:t>
    </dgm:pt>
    <dgm:pt modelId="{27B8C054-35B2-4B47-B508-C5B8D4967D39}" type="sibTrans" cxnId="{5CB088F8-1B9F-44FB-96A0-50843EB55FC4}">
      <dgm:prSet/>
      <dgm:spPr/>
      <dgm:t>
        <a:bodyPr/>
        <a:lstStyle/>
        <a:p>
          <a:endParaRPr lang="ru-RU" sz="2400"/>
        </a:p>
      </dgm:t>
    </dgm:pt>
    <dgm:pt modelId="{C8B8A090-8DC6-4BF9-99CE-F1A613F890F8}">
      <dgm:prSet phldrT="[Текст]" custT="1"/>
      <dgm:spPr/>
      <dgm:t>
        <a:bodyPr/>
        <a:lstStyle/>
        <a:p>
          <a:r>
            <a:rPr lang="ru-RU" sz="2400" dirty="0" smtClean="0"/>
            <a:t>Организационно-информационные</a:t>
          </a:r>
          <a:endParaRPr lang="ru-RU" sz="2400" dirty="0"/>
        </a:p>
      </dgm:t>
    </dgm:pt>
    <dgm:pt modelId="{C76DD00A-BBD4-40BE-A0B3-ABA6F7D44EA0}" type="parTrans" cxnId="{9598314D-048C-4DE3-B4A0-25421772A61E}">
      <dgm:prSet/>
      <dgm:spPr/>
      <dgm:t>
        <a:bodyPr/>
        <a:lstStyle/>
        <a:p>
          <a:endParaRPr lang="ru-RU" sz="2400"/>
        </a:p>
      </dgm:t>
    </dgm:pt>
    <dgm:pt modelId="{A1D72032-2A4D-4BF8-A271-293698C34682}" type="sibTrans" cxnId="{9598314D-048C-4DE3-B4A0-25421772A61E}">
      <dgm:prSet/>
      <dgm:spPr/>
      <dgm:t>
        <a:bodyPr/>
        <a:lstStyle/>
        <a:p>
          <a:endParaRPr lang="ru-RU" sz="2400"/>
        </a:p>
      </dgm:t>
    </dgm:pt>
    <dgm:pt modelId="{0CA4866F-047F-4693-BEEC-CD7E833D2E88}">
      <dgm:prSet phldrT="[Текст]" custT="1"/>
      <dgm:spPr/>
      <dgm:t>
        <a:bodyPr/>
        <a:lstStyle/>
        <a:p>
          <a:r>
            <a:rPr lang="ru-RU" sz="2400" dirty="0" smtClean="0"/>
            <a:t>Патронаж</a:t>
          </a:r>
          <a:endParaRPr lang="ru-RU" sz="2400" dirty="0"/>
        </a:p>
      </dgm:t>
    </dgm:pt>
    <dgm:pt modelId="{A0087C46-FFE6-4C72-B882-A5FFB0486A99}" type="parTrans" cxnId="{026B9555-3167-49DC-B3E0-3BC79E9F76C9}">
      <dgm:prSet/>
      <dgm:spPr/>
      <dgm:t>
        <a:bodyPr/>
        <a:lstStyle/>
        <a:p>
          <a:endParaRPr lang="ru-RU" sz="2400"/>
        </a:p>
      </dgm:t>
    </dgm:pt>
    <dgm:pt modelId="{AE633B7A-5F95-4239-91CD-1FF53073B962}" type="sibTrans" cxnId="{026B9555-3167-49DC-B3E0-3BC79E9F76C9}">
      <dgm:prSet/>
      <dgm:spPr/>
      <dgm:t>
        <a:bodyPr/>
        <a:lstStyle/>
        <a:p>
          <a:endParaRPr lang="ru-RU" sz="2400"/>
        </a:p>
      </dgm:t>
    </dgm:pt>
    <dgm:pt modelId="{247D4526-508A-4DE6-9782-AE6FD7A4F40E}" type="pres">
      <dgm:prSet presAssocID="{B2254E3E-264C-4479-9149-73610AF192A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D9A1968-B937-4938-A716-F797B84194B5}" type="pres">
      <dgm:prSet presAssocID="{F85056DE-603D-4780-91E9-E31CCCBF09E7}" presName="hierRoot1" presStyleCnt="0">
        <dgm:presLayoutVars>
          <dgm:hierBranch val="init"/>
        </dgm:presLayoutVars>
      </dgm:prSet>
      <dgm:spPr/>
    </dgm:pt>
    <dgm:pt modelId="{1084C40D-3A0F-4DF9-A357-49EF3B53D8A4}" type="pres">
      <dgm:prSet presAssocID="{F85056DE-603D-4780-91E9-E31CCCBF09E7}" presName="rootComposite1" presStyleCnt="0"/>
      <dgm:spPr/>
    </dgm:pt>
    <dgm:pt modelId="{AD61204E-5D5F-48EA-A878-C416E8A112ED}" type="pres">
      <dgm:prSet presAssocID="{F85056DE-603D-4780-91E9-E31CCCBF09E7}" presName="rootText1" presStyleLbl="node0" presStyleIdx="0" presStyleCnt="1" custScaleX="283708" custScaleY="25095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D99F94E3-5860-49E1-9F38-A50DDB5A51B6}" type="pres">
      <dgm:prSet presAssocID="{F85056DE-603D-4780-91E9-E31CCCBF09E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4640970-6575-4AFE-AB22-DD4DE8F409AC}" type="pres">
      <dgm:prSet presAssocID="{F85056DE-603D-4780-91E9-E31CCCBF09E7}" presName="hierChild2" presStyleCnt="0"/>
      <dgm:spPr/>
    </dgm:pt>
    <dgm:pt modelId="{F65F9CCF-EFAC-4860-9442-2D2B9AD4C7F0}" type="pres">
      <dgm:prSet presAssocID="{B32C1E85-5840-44B3-B959-63241B874128}" presName="Name37" presStyleLbl="parChTrans1D2" presStyleIdx="0" presStyleCnt="4"/>
      <dgm:spPr/>
      <dgm:t>
        <a:bodyPr/>
        <a:lstStyle/>
        <a:p>
          <a:endParaRPr lang="ru-RU"/>
        </a:p>
      </dgm:t>
    </dgm:pt>
    <dgm:pt modelId="{A19A56AF-70FC-44F4-A1BA-C92F1D24C680}" type="pres">
      <dgm:prSet presAssocID="{47FEB89E-5E2B-4E12-A229-9AACFE60C6EC}" presName="hierRoot2" presStyleCnt="0">
        <dgm:presLayoutVars>
          <dgm:hierBranch val="init"/>
        </dgm:presLayoutVars>
      </dgm:prSet>
      <dgm:spPr/>
    </dgm:pt>
    <dgm:pt modelId="{291E97F3-6207-4249-9BF5-F0627673EE31}" type="pres">
      <dgm:prSet presAssocID="{47FEB89E-5E2B-4E12-A229-9AACFE60C6EC}" presName="rootComposite" presStyleCnt="0"/>
      <dgm:spPr/>
    </dgm:pt>
    <dgm:pt modelId="{A924917D-295A-49A3-8D07-40402796E1C5}" type="pres">
      <dgm:prSet presAssocID="{47FEB89E-5E2B-4E12-A229-9AACFE60C6EC}" presName="rootText" presStyleLbl="node2" presStyleIdx="0" presStyleCnt="4" custScaleX="13029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2F9A29CB-6476-4338-81FC-130B45596920}" type="pres">
      <dgm:prSet presAssocID="{47FEB89E-5E2B-4E12-A229-9AACFE60C6EC}" presName="rootConnector" presStyleLbl="node2" presStyleIdx="0" presStyleCnt="4"/>
      <dgm:spPr/>
      <dgm:t>
        <a:bodyPr/>
        <a:lstStyle/>
        <a:p>
          <a:endParaRPr lang="ru-RU"/>
        </a:p>
      </dgm:t>
    </dgm:pt>
    <dgm:pt modelId="{CAF663F2-2B7C-4705-8D62-F40138AEBBF3}" type="pres">
      <dgm:prSet presAssocID="{47FEB89E-5E2B-4E12-A229-9AACFE60C6EC}" presName="hierChild4" presStyleCnt="0"/>
      <dgm:spPr/>
    </dgm:pt>
    <dgm:pt modelId="{8D9E9C21-892E-4F3D-94A1-4AD90100A481}" type="pres">
      <dgm:prSet presAssocID="{47FEB89E-5E2B-4E12-A229-9AACFE60C6EC}" presName="hierChild5" presStyleCnt="0"/>
      <dgm:spPr/>
    </dgm:pt>
    <dgm:pt modelId="{AEC02EB3-7D4E-4297-A8C6-C4A5B0465728}" type="pres">
      <dgm:prSet presAssocID="{A0087C46-FFE6-4C72-B882-A5FFB0486A99}" presName="Name37" presStyleLbl="parChTrans1D2" presStyleIdx="1" presStyleCnt="4"/>
      <dgm:spPr/>
      <dgm:t>
        <a:bodyPr/>
        <a:lstStyle/>
        <a:p>
          <a:endParaRPr lang="ru-RU"/>
        </a:p>
      </dgm:t>
    </dgm:pt>
    <dgm:pt modelId="{FCF0D56D-C7DE-4EA8-8466-BFDD6E6BC6E9}" type="pres">
      <dgm:prSet presAssocID="{0CA4866F-047F-4693-BEEC-CD7E833D2E88}" presName="hierRoot2" presStyleCnt="0">
        <dgm:presLayoutVars>
          <dgm:hierBranch val="init"/>
        </dgm:presLayoutVars>
      </dgm:prSet>
      <dgm:spPr/>
    </dgm:pt>
    <dgm:pt modelId="{0A41C2EA-F514-4C81-8B71-B6F8E7FBAE0C}" type="pres">
      <dgm:prSet presAssocID="{0CA4866F-047F-4693-BEEC-CD7E833D2E88}" presName="rootComposite" presStyleCnt="0"/>
      <dgm:spPr/>
    </dgm:pt>
    <dgm:pt modelId="{231C9E9C-02DF-4D1D-919B-02CD6DF26A28}" type="pres">
      <dgm:prSet presAssocID="{0CA4866F-047F-4693-BEEC-CD7E833D2E88}" presName="rootText" presStyleLbl="node2" presStyleIdx="1" presStyleCnt="4" custScaleX="117836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ED9FBA49-4F6D-4778-9B98-D4123F9BE40E}" type="pres">
      <dgm:prSet presAssocID="{0CA4866F-047F-4693-BEEC-CD7E833D2E88}" presName="rootConnector" presStyleLbl="node2" presStyleIdx="1" presStyleCnt="4"/>
      <dgm:spPr/>
      <dgm:t>
        <a:bodyPr/>
        <a:lstStyle/>
        <a:p>
          <a:endParaRPr lang="ru-RU"/>
        </a:p>
      </dgm:t>
    </dgm:pt>
    <dgm:pt modelId="{7C823541-479A-4553-9A74-1468C5640CA2}" type="pres">
      <dgm:prSet presAssocID="{0CA4866F-047F-4693-BEEC-CD7E833D2E88}" presName="hierChild4" presStyleCnt="0"/>
      <dgm:spPr/>
    </dgm:pt>
    <dgm:pt modelId="{E6250941-3B5C-416B-91B2-726A954CBAD6}" type="pres">
      <dgm:prSet presAssocID="{0CA4866F-047F-4693-BEEC-CD7E833D2E88}" presName="hierChild5" presStyleCnt="0"/>
      <dgm:spPr/>
    </dgm:pt>
    <dgm:pt modelId="{4CC2B3DC-60A6-45F3-9AE2-3F3145AC4574}" type="pres">
      <dgm:prSet presAssocID="{5826D7D0-CD89-4F04-857B-795619DC9088}" presName="Name37" presStyleLbl="parChTrans1D2" presStyleIdx="2" presStyleCnt="4"/>
      <dgm:spPr/>
      <dgm:t>
        <a:bodyPr/>
        <a:lstStyle/>
        <a:p>
          <a:endParaRPr lang="ru-RU"/>
        </a:p>
      </dgm:t>
    </dgm:pt>
    <dgm:pt modelId="{EC141B9B-B6E9-45D6-ABF1-AF4CA19DBC39}" type="pres">
      <dgm:prSet presAssocID="{07543A8B-67AF-451D-939A-1F292FCF1E5E}" presName="hierRoot2" presStyleCnt="0">
        <dgm:presLayoutVars>
          <dgm:hierBranch val="init"/>
        </dgm:presLayoutVars>
      </dgm:prSet>
      <dgm:spPr/>
    </dgm:pt>
    <dgm:pt modelId="{F5AC5AC0-4355-49E8-BD8D-F4C405127C2A}" type="pres">
      <dgm:prSet presAssocID="{07543A8B-67AF-451D-939A-1F292FCF1E5E}" presName="rootComposite" presStyleCnt="0"/>
      <dgm:spPr/>
    </dgm:pt>
    <dgm:pt modelId="{FFF39283-DCF7-4476-A1FC-DA1DA8AEAA01}" type="pres">
      <dgm:prSet presAssocID="{07543A8B-67AF-451D-939A-1F292FCF1E5E}" presName="rootText" presStyleLbl="node2" presStyleIdx="2" presStyleCnt="4" custScaleX="252387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7A21373-FFA4-436F-8DA0-E4ED907AB243}" type="pres">
      <dgm:prSet presAssocID="{07543A8B-67AF-451D-939A-1F292FCF1E5E}" presName="rootConnector" presStyleLbl="node2" presStyleIdx="2" presStyleCnt="4"/>
      <dgm:spPr/>
      <dgm:t>
        <a:bodyPr/>
        <a:lstStyle/>
        <a:p>
          <a:endParaRPr lang="ru-RU"/>
        </a:p>
      </dgm:t>
    </dgm:pt>
    <dgm:pt modelId="{1243692B-044A-48C5-9BBF-A50058B8899C}" type="pres">
      <dgm:prSet presAssocID="{07543A8B-67AF-451D-939A-1F292FCF1E5E}" presName="hierChild4" presStyleCnt="0"/>
      <dgm:spPr/>
    </dgm:pt>
    <dgm:pt modelId="{DC55C6A3-4396-4FB0-B5F2-97591C160F2A}" type="pres">
      <dgm:prSet presAssocID="{07543A8B-67AF-451D-939A-1F292FCF1E5E}" presName="hierChild5" presStyleCnt="0"/>
      <dgm:spPr/>
    </dgm:pt>
    <dgm:pt modelId="{E259F590-580C-4197-89F6-CFBCD21C60D9}" type="pres">
      <dgm:prSet presAssocID="{C76DD00A-BBD4-40BE-A0B3-ABA6F7D44EA0}" presName="Name37" presStyleLbl="parChTrans1D2" presStyleIdx="3" presStyleCnt="4"/>
      <dgm:spPr/>
      <dgm:t>
        <a:bodyPr/>
        <a:lstStyle/>
        <a:p>
          <a:endParaRPr lang="ru-RU"/>
        </a:p>
      </dgm:t>
    </dgm:pt>
    <dgm:pt modelId="{93FB18A5-6325-40CF-BC0E-97D88CE510D4}" type="pres">
      <dgm:prSet presAssocID="{C8B8A090-8DC6-4BF9-99CE-F1A613F890F8}" presName="hierRoot2" presStyleCnt="0">
        <dgm:presLayoutVars>
          <dgm:hierBranch val="init"/>
        </dgm:presLayoutVars>
      </dgm:prSet>
      <dgm:spPr/>
    </dgm:pt>
    <dgm:pt modelId="{5FE81305-99F5-4690-AF2F-C749C2EBD4DE}" type="pres">
      <dgm:prSet presAssocID="{C8B8A090-8DC6-4BF9-99CE-F1A613F890F8}" presName="rootComposite" presStyleCnt="0"/>
      <dgm:spPr/>
    </dgm:pt>
    <dgm:pt modelId="{BFAE50FC-1F67-451D-9403-E0DFE53BE121}" type="pres">
      <dgm:prSet presAssocID="{C8B8A090-8DC6-4BF9-99CE-F1A613F890F8}" presName="rootText" presStyleLbl="node2" presStyleIdx="3" presStyleCnt="4" custScaleX="273290" custScaleY="252603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053ADE66-9D79-415A-8735-72730F0B4907}" type="pres">
      <dgm:prSet presAssocID="{C8B8A090-8DC6-4BF9-99CE-F1A613F890F8}" presName="rootConnector" presStyleLbl="node2" presStyleIdx="3" presStyleCnt="4"/>
      <dgm:spPr/>
      <dgm:t>
        <a:bodyPr/>
        <a:lstStyle/>
        <a:p>
          <a:endParaRPr lang="ru-RU"/>
        </a:p>
      </dgm:t>
    </dgm:pt>
    <dgm:pt modelId="{E0FD690A-DA8E-4FCC-BCCA-5D0FBFACFD4C}" type="pres">
      <dgm:prSet presAssocID="{C8B8A090-8DC6-4BF9-99CE-F1A613F890F8}" presName="hierChild4" presStyleCnt="0"/>
      <dgm:spPr/>
    </dgm:pt>
    <dgm:pt modelId="{5831FF83-9FFD-455B-9F48-DA9DDCD0E429}" type="pres">
      <dgm:prSet presAssocID="{C8B8A090-8DC6-4BF9-99CE-F1A613F890F8}" presName="hierChild5" presStyleCnt="0"/>
      <dgm:spPr/>
    </dgm:pt>
    <dgm:pt modelId="{C16072E3-EE25-4CB3-A5A4-1C9E974435DF}" type="pres">
      <dgm:prSet presAssocID="{F85056DE-603D-4780-91E9-E31CCCBF09E7}" presName="hierChild3" presStyleCnt="0"/>
      <dgm:spPr/>
    </dgm:pt>
  </dgm:ptLst>
  <dgm:cxnLst>
    <dgm:cxn modelId="{8A2D5575-6551-44A8-A85D-79516AD5F0D1}" type="presOf" srcId="{F85056DE-603D-4780-91E9-E31CCCBF09E7}" destId="{AD61204E-5D5F-48EA-A878-C416E8A112ED}" srcOrd="0" destOrd="0" presId="urn:microsoft.com/office/officeart/2005/8/layout/orgChart1"/>
    <dgm:cxn modelId="{165BE154-D1C0-4AA8-B3EE-BC4D61B652BA}" type="presOf" srcId="{C8B8A090-8DC6-4BF9-99CE-F1A613F890F8}" destId="{053ADE66-9D79-415A-8735-72730F0B4907}" srcOrd="1" destOrd="0" presId="urn:microsoft.com/office/officeart/2005/8/layout/orgChart1"/>
    <dgm:cxn modelId="{8916E991-FFB7-4D78-9075-4FCEE63CDACF}" type="presOf" srcId="{0CA4866F-047F-4693-BEEC-CD7E833D2E88}" destId="{231C9E9C-02DF-4D1D-919B-02CD6DF26A28}" srcOrd="0" destOrd="0" presId="urn:microsoft.com/office/officeart/2005/8/layout/orgChart1"/>
    <dgm:cxn modelId="{1F7E0589-7D4C-4421-821C-3C042858040F}" type="presOf" srcId="{5826D7D0-CD89-4F04-857B-795619DC9088}" destId="{4CC2B3DC-60A6-45F3-9AE2-3F3145AC4574}" srcOrd="0" destOrd="0" presId="urn:microsoft.com/office/officeart/2005/8/layout/orgChart1"/>
    <dgm:cxn modelId="{B7208DC8-9A01-47C1-8932-D83E23DD3A5F}" type="presOf" srcId="{B32C1E85-5840-44B3-B959-63241B874128}" destId="{F65F9CCF-EFAC-4860-9442-2D2B9AD4C7F0}" srcOrd="0" destOrd="0" presId="urn:microsoft.com/office/officeart/2005/8/layout/orgChart1"/>
    <dgm:cxn modelId="{EC6672D1-3776-473A-8422-B9B4D7DCF789}" type="presOf" srcId="{C8B8A090-8DC6-4BF9-99CE-F1A613F890F8}" destId="{BFAE50FC-1F67-451D-9403-E0DFE53BE121}" srcOrd="0" destOrd="0" presId="urn:microsoft.com/office/officeart/2005/8/layout/orgChart1"/>
    <dgm:cxn modelId="{82666508-97C8-44AE-9E58-3A4C87A4F8B5}" type="presOf" srcId="{0CA4866F-047F-4693-BEEC-CD7E833D2E88}" destId="{ED9FBA49-4F6D-4778-9B98-D4123F9BE40E}" srcOrd="1" destOrd="0" presId="urn:microsoft.com/office/officeart/2005/8/layout/orgChart1"/>
    <dgm:cxn modelId="{026B9555-3167-49DC-B3E0-3BC79E9F76C9}" srcId="{F85056DE-603D-4780-91E9-E31CCCBF09E7}" destId="{0CA4866F-047F-4693-BEEC-CD7E833D2E88}" srcOrd="1" destOrd="0" parTransId="{A0087C46-FFE6-4C72-B882-A5FFB0486A99}" sibTransId="{AE633B7A-5F95-4239-91CD-1FF53073B962}"/>
    <dgm:cxn modelId="{19446B78-FB1B-46A6-8336-17A292B406B9}" type="presOf" srcId="{07543A8B-67AF-451D-939A-1F292FCF1E5E}" destId="{07A21373-FFA4-436F-8DA0-E4ED907AB243}" srcOrd="1" destOrd="0" presId="urn:microsoft.com/office/officeart/2005/8/layout/orgChart1"/>
    <dgm:cxn modelId="{81CB51B6-89EF-4A55-989A-AF35F5E4E2F0}" type="presOf" srcId="{C76DD00A-BBD4-40BE-A0B3-ABA6F7D44EA0}" destId="{E259F590-580C-4197-89F6-CFBCD21C60D9}" srcOrd="0" destOrd="0" presId="urn:microsoft.com/office/officeart/2005/8/layout/orgChart1"/>
    <dgm:cxn modelId="{315590B3-B962-44D3-8968-B5993F7755F3}" srcId="{B2254E3E-264C-4479-9149-73610AF192A9}" destId="{F85056DE-603D-4780-91E9-E31CCCBF09E7}" srcOrd="0" destOrd="0" parTransId="{47793D35-D772-46E0-BF8A-2EB5FB092394}" sibTransId="{045FF5BF-FF01-41DC-9F56-E03D7A269BB4}"/>
    <dgm:cxn modelId="{5E4AF10F-37D3-4CE9-B501-FEB50847E45A}" type="presOf" srcId="{A0087C46-FFE6-4C72-B882-A5FFB0486A99}" destId="{AEC02EB3-7D4E-4297-A8C6-C4A5B0465728}" srcOrd="0" destOrd="0" presId="urn:microsoft.com/office/officeart/2005/8/layout/orgChart1"/>
    <dgm:cxn modelId="{45A84C48-A0AC-41B7-BB81-D4E9ECC9320A}" type="presOf" srcId="{07543A8B-67AF-451D-939A-1F292FCF1E5E}" destId="{FFF39283-DCF7-4476-A1FC-DA1DA8AEAA01}" srcOrd="0" destOrd="0" presId="urn:microsoft.com/office/officeart/2005/8/layout/orgChart1"/>
    <dgm:cxn modelId="{7BFE012A-5B0F-4742-9295-2EA3EE3DEB60}" srcId="{F85056DE-603D-4780-91E9-E31CCCBF09E7}" destId="{47FEB89E-5E2B-4E12-A229-9AACFE60C6EC}" srcOrd="0" destOrd="0" parTransId="{B32C1E85-5840-44B3-B959-63241B874128}" sibTransId="{E009247C-BB03-4086-948E-F73C082FC416}"/>
    <dgm:cxn modelId="{3F66A2DD-5047-4831-96C8-4B79BD92000B}" type="presOf" srcId="{B2254E3E-264C-4479-9149-73610AF192A9}" destId="{247D4526-508A-4DE6-9782-AE6FD7A4F40E}" srcOrd="0" destOrd="0" presId="urn:microsoft.com/office/officeart/2005/8/layout/orgChart1"/>
    <dgm:cxn modelId="{EC01B34B-913D-4B90-9B2F-D41E0B6B7B7C}" type="presOf" srcId="{F85056DE-603D-4780-91E9-E31CCCBF09E7}" destId="{D99F94E3-5860-49E1-9F38-A50DDB5A51B6}" srcOrd="1" destOrd="0" presId="urn:microsoft.com/office/officeart/2005/8/layout/orgChart1"/>
    <dgm:cxn modelId="{AD2EB713-FDA1-40E2-8131-63D19C037C88}" type="presOf" srcId="{47FEB89E-5E2B-4E12-A229-9AACFE60C6EC}" destId="{A924917D-295A-49A3-8D07-40402796E1C5}" srcOrd="0" destOrd="0" presId="urn:microsoft.com/office/officeart/2005/8/layout/orgChart1"/>
    <dgm:cxn modelId="{5CB088F8-1B9F-44FB-96A0-50843EB55FC4}" srcId="{F85056DE-603D-4780-91E9-E31CCCBF09E7}" destId="{07543A8B-67AF-451D-939A-1F292FCF1E5E}" srcOrd="2" destOrd="0" parTransId="{5826D7D0-CD89-4F04-857B-795619DC9088}" sibTransId="{27B8C054-35B2-4B47-B508-C5B8D4967D39}"/>
    <dgm:cxn modelId="{A5C43BB0-3D8E-42BE-B7C6-EEAFF3B91B95}" type="presOf" srcId="{47FEB89E-5E2B-4E12-A229-9AACFE60C6EC}" destId="{2F9A29CB-6476-4338-81FC-130B45596920}" srcOrd="1" destOrd="0" presId="urn:microsoft.com/office/officeart/2005/8/layout/orgChart1"/>
    <dgm:cxn modelId="{9598314D-048C-4DE3-B4A0-25421772A61E}" srcId="{F85056DE-603D-4780-91E9-E31CCCBF09E7}" destId="{C8B8A090-8DC6-4BF9-99CE-F1A613F890F8}" srcOrd="3" destOrd="0" parTransId="{C76DD00A-BBD4-40BE-A0B3-ABA6F7D44EA0}" sibTransId="{A1D72032-2A4D-4BF8-A271-293698C34682}"/>
    <dgm:cxn modelId="{150897DE-2EE2-484C-9D7E-134DCE33E20B}" type="presParOf" srcId="{247D4526-508A-4DE6-9782-AE6FD7A4F40E}" destId="{9D9A1968-B937-4938-A716-F797B84194B5}" srcOrd="0" destOrd="0" presId="urn:microsoft.com/office/officeart/2005/8/layout/orgChart1"/>
    <dgm:cxn modelId="{8F90F398-D0F3-45D4-8F92-B84F0A78AF6E}" type="presParOf" srcId="{9D9A1968-B937-4938-A716-F797B84194B5}" destId="{1084C40D-3A0F-4DF9-A357-49EF3B53D8A4}" srcOrd="0" destOrd="0" presId="urn:microsoft.com/office/officeart/2005/8/layout/orgChart1"/>
    <dgm:cxn modelId="{7D803678-511D-4DD8-BA58-1B264030ED70}" type="presParOf" srcId="{1084C40D-3A0F-4DF9-A357-49EF3B53D8A4}" destId="{AD61204E-5D5F-48EA-A878-C416E8A112ED}" srcOrd="0" destOrd="0" presId="urn:microsoft.com/office/officeart/2005/8/layout/orgChart1"/>
    <dgm:cxn modelId="{96080471-34D9-41CC-BFA6-D0AA4E8BD91C}" type="presParOf" srcId="{1084C40D-3A0F-4DF9-A357-49EF3B53D8A4}" destId="{D99F94E3-5860-49E1-9F38-A50DDB5A51B6}" srcOrd="1" destOrd="0" presId="urn:microsoft.com/office/officeart/2005/8/layout/orgChart1"/>
    <dgm:cxn modelId="{E1C7D722-3C06-450F-A920-7BCC63236363}" type="presParOf" srcId="{9D9A1968-B937-4938-A716-F797B84194B5}" destId="{44640970-6575-4AFE-AB22-DD4DE8F409AC}" srcOrd="1" destOrd="0" presId="urn:microsoft.com/office/officeart/2005/8/layout/orgChart1"/>
    <dgm:cxn modelId="{F313BD5A-0612-42F9-84A7-8A049AFE6D42}" type="presParOf" srcId="{44640970-6575-4AFE-AB22-DD4DE8F409AC}" destId="{F65F9CCF-EFAC-4860-9442-2D2B9AD4C7F0}" srcOrd="0" destOrd="0" presId="urn:microsoft.com/office/officeart/2005/8/layout/orgChart1"/>
    <dgm:cxn modelId="{FC5123C7-46DF-47CA-ABE4-65AE98AC5A36}" type="presParOf" srcId="{44640970-6575-4AFE-AB22-DD4DE8F409AC}" destId="{A19A56AF-70FC-44F4-A1BA-C92F1D24C680}" srcOrd="1" destOrd="0" presId="urn:microsoft.com/office/officeart/2005/8/layout/orgChart1"/>
    <dgm:cxn modelId="{D30A955E-3636-44B4-9505-5E06E33547F3}" type="presParOf" srcId="{A19A56AF-70FC-44F4-A1BA-C92F1D24C680}" destId="{291E97F3-6207-4249-9BF5-F0627673EE31}" srcOrd="0" destOrd="0" presId="urn:microsoft.com/office/officeart/2005/8/layout/orgChart1"/>
    <dgm:cxn modelId="{54899B3A-983E-4720-AE53-01D4126A480B}" type="presParOf" srcId="{291E97F3-6207-4249-9BF5-F0627673EE31}" destId="{A924917D-295A-49A3-8D07-40402796E1C5}" srcOrd="0" destOrd="0" presId="urn:microsoft.com/office/officeart/2005/8/layout/orgChart1"/>
    <dgm:cxn modelId="{131827E5-1AD5-47CC-9C6C-CB824912939D}" type="presParOf" srcId="{291E97F3-6207-4249-9BF5-F0627673EE31}" destId="{2F9A29CB-6476-4338-81FC-130B45596920}" srcOrd="1" destOrd="0" presId="urn:microsoft.com/office/officeart/2005/8/layout/orgChart1"/>
    <dgm:cxn modelId="{43075A90-CF4D-4A0B-8FCD-BB9A9C4E99D6}" type="presParOf" srcId="{A19A56AF-70FC-44F4-A1BA-C92F1D24C680}" destId="{CAF663F2-2B7C-4705-8D62-F40138AEBBF3}" srcOrd="1" destOrd="0" presId="urn:microsoft.com/office/officeart/2005/8/layout/orgChart1"/>
    <dgm:cxn modelId="{3F31B678-5C9B-4448-BBF5-B3AFEF2CF4DA}" type="presParOf" srcId="{A19A56AF-70FC-44F4-A1BA-C92F1D24C680}" destId="{8D9E9C21-892E-4F3D-94A1-4AD90100A481}" srcOrd="2" destOrd="0" presId="urn:microsoft.com/office/officeart/2005/8/layout/orgChart1"/>
    <dgm:cxn modelId="{B5CCA20B-57A7-4382-94A8-0ABD187EF51A}" type="presParOf" srcId="{44640970-6575-4AFE-AB22-DD4DE8F409AC}" destId="{AEC02EB3-7D4E-4297-A8C6-C4A5B0465728}" srcOrd="2" destOrd="0" presId="urn:microsoft.com/office/officeart/2005/8/layout/orgChart1"/>
    <dgm:cxn modelId="{B01EA1F0-3216-49A2-A47F-BA0592C19F7E}" type="presParOf" srcId="{44640970-6575-4AFE-AB22-DD4DE8F409AC}" destId="{FCF0D56D-C7DE-4EA8-8466-BFDD6E6BC6E9}" srcOrd="3" destOrd="0" presId="urn:microsoft.com/office/officeart/2005/8/layout/orgChart1"/>
    <dgm:cxn modelId="{3AF3E589-F12B-46EF-A804-15C5DA26BA63}" type="presParOf" srcId="{FCF0D56D-C7DE-4EA8-8466-BFDD6E6BC6E9}" destId="{0A41C2EA-F514-4C81-8B71-B6F8E7FBAE0C}" srcOrd="0" destOrd="0" presId="urn:microsoft.com/office/officeart/2005/8/layout/orgChart1"/>
    <dgm:cxn modelId="{2624C754-0178-4535-B14B-6779401B032B}" type="presParOf" srcId="{0A41C2EA-F514-4C81-8B71-B6F8E7FBAE0C}" destId="{231C9E9C-02DF-4D1D-919B-02CD6DF26A28}" srcOrd="0" destOrd="0" presId="urn:microsoft.com/office/officeart/2005/8/layout/orgChart1"/>
    <dgm:cxn modelId="{1A57F34B-AB75-4C26-A4D1-8DA508F91B55}" type="presParOf" srcId="{0A41C2EA-F514-4C81-8B71-B6F8E7FBAE0C}" destId="{ED9FBA49-4F6D-4778-9B98-D4123F9BE40E}" srcOrd="1" destOrd="0" presId="urn:microsoft.com/office/officeart/2005/8/layout/orgChart1"/>
    <dgm:cxn modelId="{7C0766FD-74C8-46A9-8CCC-39BF33B9CACC}" type="presParOf" srcId="{FCF0D56D-C7DE-4EA8-8466-BFDD6E6BC6E9}" destId="{7C823541-479A-4553-9A74-1468C5640CA2}" srcOrd="1" destOrd="0" presId="urn:microsoft.com/office/officeart/2005/8/layout/orgChart1"/>
    <dgm:cxn modelId="{78077A29-1C7F-4100-AE85-DB4106665453}" type="presParOf" srcId="{FCF0D56D-C7DE-4EA8-8466-BFDD6E6BC6E9}" destId="{E6250941-3B5C-416B-91B2-726A954CBAD6}" srcOrd="2" destOrd="0" presId="urn:microsoft.com/office/officeart/2005/8/layout/orgChart1"/>
    <dgm:cxn modelId="{4C311AED-EB9C-4AB3-AE9F-DEE4A3D8B331}" type="presParOf" srcId="{44640970-6575-4AFE-AB22-DD4DE8F409AC}" destId="{4CC2B3DC-60A6-45F3-9AE2-3F3145AC4574}" srcOrd="4" destOrd="0" presId="urn:microsoft.com/office/officeart/2005/8/layout/orgChart1"/>
    <dgm:cxn modelId="{1F13B645-A8B7-4348-8AE0-FC9998E6EA71}" type="presParOf" srcId="{44640970-6575-4AFE-AB22-DD4DE8F409AC}" destId="{EC141B9B-B6E9-45D6-ABF1-AF4CA19DBC39}" srcOrd="5" destOrd="0" presId="urn:microsoft.com/office/officeart/2005/8/layout/orgChart1"/>
    <dgm:cxn modelId="{2CAE32D0-6496-42EF-9DE7-3607ECBFEF16}" type="presParOf" srcId="{EC141B9B-B6E9-45D6-ABF1-AF4CA19DBC39}" destId="{F5AC5AC0-4355-49E8-BD8D-F4C405127C2A}" srcOrd="0" destOrd="0" presId="urn:microsoft.com/office/officeart/2005/8/layout/orgChart1"/>
    <dgm:cxn modelId="{55072BE7-03F0-478C-AB17-DF096CB98DD9}" type="presParOf" srcId="{F5AC5AC0-4355-49E8-BD8D-F4C405127C2A}" destId="{FFF39283-DCF7-4476-A1FC-DA1DA8AEAA01}" srcOrd="0" destOrd="0" presId="urn:microsoft.com/office/officeart/2005/8/layout/orgChart1"/>
    <dgm:cxn modelId="{2DAFF722-6665-4A4B-8AC1-A4A8F6F517EA}" type="presParOf" srcId="{F5AC5AC0-4355-49E8-BD8D-F4C405127C2A}" destId="{07A21373-FFA4-436F-8DA0-E4ED907AB243}" srcOrd="1" destOrd="0" presId="urn:microsoft.com/office/officeart/2005/8/layout/orgChart1"/>
    <dgm:cxn modelId="{6F11E614-B090-4738-83C1-93300C15A5FC}" type="presParOf" srcId="{EC141B9B-B6E9-45D6-ABF1-AF4CA19DBC39}" destId="{1243692B-044A-48C5-9BBF-A50058B8899C}" srcOrd="1" destOrd="0" presId="urn:microsoft.com/office/officeart/2005/8/layout/orgChart1"/>
    <dgm:cxn modelId="{5202E53C-B0C9-4637-BA61-7E971985AF8C}" type="presParOf" srcId="{EC141B9B-B6E9-45D6-ABF1-AF4CA19DBC39}" destId="{DC55C6A3-4396-4FB0-B5F2-97591C160F2A}" srcOrd="2" destOrd="0" presId="urn:microsoft.com/office/officeart/2005/8/layout/orgChart1"/>
    <dgm:cxn modelId="{83E58A0F-A5C3-4DC9-8DE8-8F828277DB38}" type="presParOf" srcId="{44640970-6575-4AFE-AB22-DD4DE8F409AC}" destId="{E259F590-580C-4197-89F6-CFBCD21C60D9}" srcOrd="6" destOrd="0" presId="urn:microsoft.com/office/officeart/2005/8/layout/orgChart1"/>
    <dgm:cxn modelId="{FBAC1DA4-472F-403F-A0C6-30A9829CF3A2}" type="presParOf" srcId="{44640970-6575-4AFE-AB22-DD4DE8F409AC}" destId="{93FB18A5-6325-40CF-BC0E-97D88CE510D4}" srcOrd="7" destOrd="0" presId="urn:microsoft.com/office/officeart/2005/8/layout/orgChart1"/>
    <dgm:cxn modelId="{7B74671F-FDD6-464F-8187-B10868589542}" type="presParOf" srcId="{93FB18A5-6325-40CF-BC0E-97D88CE510D4}" destId="{5FE81305-99F5-4690-AF2F-C749C2EBD4DE}" srcOrd="0" destOrd="0" presId="urn:microsoft.com/office/officeart/2005/8/layout/orgChart1"/>
    <dgm:cxn modelId="{8FF3AF6F-9004-4C78-A0FF-EDB250217DC1}" type="presParOf" srcId="{5FE81305-99F5-4690-AF2F-C749C2EBD4DE}" destId="{BFAE50FC-1F67-451D-9403-E0DFE53BE121}" srcOrd="0" destOrd="0" presId="urn:microsoft.com/office/officeart/2005/8/layout/orgChart1"/>
    <dgm:cxn modelId="{0DC19022-FC0A-4C44-B37E-4BACC0ADDA5C}" type="presParOf" srcId="{5FE81305-99F5-4690-AF2F-C749C2EBD4DE}" destId="{053ADE66-9D79-415A-8735-72730F0B4907}" srcOrd="1" destOrd="0" presId="urn:microsoft.com/office/officeart/2005/8/layout/orgChart1"/>
    <dgm:cxn modelId="{859E4D07-C35D-40AE-BBFF-5A34AD1CB1CA}" type="presParOf" srcId="{93FB18A5-6325-40CF-BC0E-97D88CE510D4}" destId="{E0FD690A-DA8E-4FCC-BCCA-5D0FBFACFD4C}" srcOrd="1" destOrd="0" presId="urn:microsoft.com/office/officeart/2005/8/layout/orgChart1"/>
    <dgm:cxn modelId="{7528F344-A7AE-4D4F-8FB5-1E11A7F691D7}" type="presParOf" srcId="{93FB18A5-6325-40CF-BC0E-97D88CE510D4}" destId="{5831FF83-9FFD-455B-9F48-DA9DDCD0E429}" srcOrd="2" destOrd="0" presId="urn:microsoft.com/office/officeart/2005/8/layout/orgChart1"/>
    <dgm:cxn modelId="{BC7D655E-1A85-4412-97FB-C443054201F1}" type="presParOf" srcId="{9D9A1968-B937-4938-A716-F797B84194B5}" destId="{C16072E3-EE25-4CB3-A5A4-1C9E974435D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0E6CC-C116-43F2-BD69-6FC7C5F9DD70}">
      <dsp:nvSpPr>
        <dsp:cNvPr id="0" name=""/>
        <dsp:cNvSpPr/>
      </dsp:nvSpPr>
      <dsp:spPr>
        <a:xfrm>
          <a:off x="165250" y="1243815"/>
          <a:ext cx="2579594" cy="1078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Психологическая / социальная  </a:t>
          </a:r>
          <a:r>
            <a:rPr lang="ru-RU" sz="2400" kern="1200" dirty="0" smtClean="0"/>
            <a:t>адаптация</a:t>
          </a:r>
          <a:endParaRPr lang="ru-RU" sz="2400" kern="1200" dirty="0"/>
        </a:p>
      </dsp:txBody>
      <dsp:txXfrm>
        <a:off x="196840" y="1275405"/>
        <a:ext cx="2516414" cy="1015372"/>
      </dsp:txXfrm>
    </dsp:sp>
    <dsp:sp modelId="{BFF13809-F001-44EF-A3ED-DA14F9079E49}">
      <dsp:nvSpPr>
        <dsp:cNvPr id="0" name=""/>
        <dsp:cNvSpPr/>
      </dsp:nvSpPr>
      <dsp:spPr>
        <a:xfrm rot="18289469">
          <a:off x="2420798" y="1135705"/>
          <a:ext cx="1510935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510935" y="27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3138492" y="1125151"/>
        <a:ext cx="75546" cy="75546"/>
      </dsp:txXfrm>
    </dsp:sp>
    <dsp:sp modelId="{8AF70685-6CD6-4090-97BB-E7DA68A8D77D}">
      <dsp:nvSpPr>
        <dsp:cNvPr id="0" name=""/>
        <dsp:cNvSpPr/>
      </dsp:nvSpPr>
      <dsp:spPr>
        <a:xfrm>
          <a:off x="3607687" y="3480"/>
          <a:ext cx="2658782" cy="1078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понятие</a:t>
          </a:r>
          <a:endParaRPr lang="ru-RU" sz="2400" kern="1200" dirty="0"/>
        </a:p>
      </dsp:txBody>
      <dsp:txXfrm>
        <a:off x="3639277" y="35070"/>
        <a:ext cx="2595602" cy="1015372"/>
      </dsp:txXfrm>
    </dsp:sp>
    <dsp:sp modelId="{C76C6B11-D26D-4BFB-B6A3-21959776FD78}">
      <dsp:nvSpPr>
        <dsp:cNvPr id="0" name=""/>
        <dsp:cNvSpPr/>
      </dsp:nvSpPr>
      <dsp:spPr>
        <a:xfrm>
          <a:off x="2744845" y="1755872"/>
          <a:ext cx="862841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862841" y="27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3154695" y="1761520"/>
        <a:ext cx="43142" cy="43142"/>
      </dsp:txXfrm>
    </dsp:sp>
    <dsp:sp modelId="{F9C62DAB-FCF3-4F51-AD0C-066592F95B27}">
      <dsp:nvSpPr>
        <dsp:cNvPr id="0" name=""/>
        <dsp:cNvSpPr/>
      </dsp:nvSpPr>
      <dsp:spPr>
        <a:xfrm>
          <a:off x="3607687" y="1243815"/>
          <a:ext cx="2658782" cy="1078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виды</a:t>
          </a:r>
          <a:endParaRPr lang="ru-RU" sz="2400" kern="1200" dirty="0"/>
        </a:p>
      </dsp:txBody>
      <dsp:txXfrm>
        <a:off x="3639277" y="1275405"/>
        <a:ext cx="2595602" cy="1015372"/>
      </dsp:txXfrm>
    </dsp:sp>
    <dsp:sp modelId="{33C8B454-9A6E-45AD-96FF-B271A73E15DB}">
      <dsp:nvSpPr>
        <dsp:cNvPr id="0" name=""/>
        <dsp:cNvSpPr/>
      </dsp:nvSpPr>
      <dsp:spPr>
        <a:xfrm rot="3310531">
          <a:off x="2420798" y="2376040"/>
          <a:ext cx="1510935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510935" y="27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3138492" y="2365486"/>
        <a:ext cx="75546" cy="75546"/>
      </dsp:txXfrm>
    </dsp:sp>
    <dsp:sp modelId="{01ABF291-6AAF-457E-82DB-E2311D549F22}">
      <dsp:nvSpPr>
        <dsp:cNvPr id="0" name=""/>
        <dsp:cNvSpPr/>
      </dsp:nvSpPr>
      <dsp:spPr>
        <a:xfrm>
          <a:off x="3607687" y="2484150"/>
          <a:ext cx="2658782" cy="10785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основные характеристики</a:t>
          </a:r>
          <a:endParaRPr lang="ru-RU" sz="2400" kern="1200" dirty="0"/>
        </a:p>
      </dsp:txBody>
      <dsp:txXfrm>
        <a:off x="3639277" y="2515740"/>
        <a:ext cx="2595602" cy="10153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9F590-580C-4197-89F6-CFBCD21C60D9}">
      <dsp:nvSpPr>
        <dsp:cNvPr id="0" name=""/>
        <dsp:cNvSpPr/>
      </dsp:nvSpPr>
      <dsp:spPr>
        <a:xfrm>
          <a:off x="5219093" y="1897567"/>
          <a:ext cx="2608253" cy="4860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662"/>
              </a:lnTo>
              <a:lnTo>
                <a:pt x="2608253" y="285662"/>
              </a:lnTo>
              <a:lnTo>
                <a:pt x="2608253" y="4860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C2B3DC-60A6-45F3-9AE2-3F3145AC4574}">
      <dsp:nvSpPr>
        <dsp:cNvPr id="0" name=""/>
        <dsp:cNvSpPr/>
      </dsp:nvSpPr>
      <dsp:spPr>
        <a:xfrm>
          <a:off x="2451121" y="1897567"/>
          <a:ext cx="2767971" cy="463173"/>
        </a:xfrm>
        <a:custGeom>
          <a:avLst/>
          <a:gdLst/>
          <a:ahLst/>
          <a:cxnLst/>
          <a:rect l="0" t="0" r="0" b="0"/>
          <a:pathLst>
            <a:path>
              <a:moveTo>
                <a:pt x="2767971" y="0"/>
              </a:moveTo>
              <a:lnTo>
                <a:pt x="2767971" y="262822"/>
              </a:lnTo>
              <a:lnTo>
                <a:pt x="0" y="262822"/>
              </a:lnTo>
              <a:lnTo>
                <a:pt x="0" y="46317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1204E-5D5F-48EA-A878-C416E8A112ED}">
      <dsp:nvSpPr>
        <dsp:cNvPr id="0" name=""/>
        <dsp:cNvSpPr/>
      </dsp:nvSpPr>
      <dsp:spPr>
        <a:xfrm>
          <a:off x="2512371" y="669178"/>
          <a:ext cx="5413442" cy="122838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Методы психологической адаптации</a:t>
          </a:r>
          <a:endParaRPr lang="ru-RU" sz="2400" kern="1200" dirty="0"/>
        </a:p>
      </dsp:txBody>
      <dsp:txXfrm>
        <a:off x="2572336" y="729143"/>
        <a:ext cx="5293512" cy="1108459"/>
      </dsp:txXfrm>
    </dsp:sp>
    <dsp:sp modelId="{FFF39283-DCF7-4476-A1FC-DA1DA8AEAA01}">
      <dsp:nvSpPr>
        <dsp:cNvPr id="0" name=""/>
        <dsp:cNvSpPr/>
      </dsp:nvSpPr>
      <dsp:spPr>
        <a:xfrm>
          <a:off x="43219" y="2360740"/>
          <a:ext cx="4815805" cy="95405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студентов с инвалидностью</a:t>
          </a:r>
          <a:endParaRPr lang="ru-RU" sz="2400" kern="1200" dirty="0"/>
        </a:p>
      </dsp:txBody>
      <dsp:txXfrm>
        <a:off x="89792" y="2407313"/>
        <a:ext cx="4722659" cy="860905"/>
      </dsp:txXfrm>
    </dsp:sp>
    <dsp:sp modelId="{BFAE50FC-1F67-451D-9403-E0DFE53BE121}">
      <dsp:nvSpPr>
        <dsp:cNvPr id="0" name=""/>
        <dsp:cNvSpPr/>
      </dsp:nvSpPr>
      <dsp:spPr>
        <a:xfrm>
          <a:off x="5220018" y="2383580"/>
          <a:ext cx="5214655" cy="15782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профессорско-преподавательского, административного состава вуза, обсуживающего персонала</a:t>
          </a:r>
          <a:endParaRPr lang="ru-RU" sz="2400" kern="1200" dirty="0"/>
        </a:p>
      </dsp:txBody>
      <dsp:txXfrm>
        <a:off x="5297062" y="2460624"/>
        <a:ext cx="5060567" cy="142416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59F590-580C-4197-89F6-CFBCD21C60D9}">
      <dsp:nvSpPr>
        <dsp:cNvPr id="0" name=""/>
        <dsp:cNvSpPr/>
      </dsp:nvSpPr>
      <dsp:spPr>
        <a:xfrm>
          <a:off x="5290703" y="2220213"/>
          <a:ext cx="3562055" cy="265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743"/>
              </a:lnTo>
              <a:lnTo>
                <a:pt x="3562055" y="132743"/>
              </a:lnTo>
              <a:lnTo>
                <a:pt x="3562055" y="2654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C2B3DC-60A6-45F3-9AE2-3F3145AC4574}">
      <dsp:nvSpPr>
        <dsp:cNvPr id="0" name=""/>
        <dsp:cNvSpPr/>
      </dsp:nvSpPr>
      <dsp:spPr>
        <a:xfrm>
          <a:off x="5218674" y="2220213"/>
          <a:ext cx="91440" cy="265487"/>
        </a:xfrm>
        <a:custGeom>
          <a:avLst/>
          <a:gdLst/>
          <a:ahLst/>
          <a:cxnLst/>
          <a:rect l="0" t="0" r="0" b="0"/>
          <a:pathLst>
            <a:path>
              <a:moveTo>
                <a:pt x="72028" y="0"/>
              </a:moveTo>
              <a:lnTo>
                <a:pt x="72028" y="132743"/>
              </a:lnTo>
              <a:lnTo>
                <a:pt x="45720" y="132743"/>
              </a:lnTo>
              <a:lnTo>
                <a:pt x="45720" y="2654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02EB3-7D4E-4297-A8C6-C4A5B0465728}">
      <dsp:nvSpPr>
        <dsp:cNvPr id="0" name=""/>
        <dsp:cNvSpPr/>
      </dsp:nvSpPr>
      <dsp:spPr>
        <a:xfrm>
          <a:off x="2658676" y="2220213"/>
          <a:ext cx="2632026" cy="265487"/>
        </a:xfrm>
        <a:custGeom>
          <a:avLst/>
          <a:gdLst/>
          <a:ahLst/>
          <a:cxnLst/>
          <a:rect l="0" t="0" r="0" b="0"/>
          <a:pathLst>
            <a:path>
              <a:moveTo>
                <a:pt x="2632026" y="0"/>
              </a:moveTo>
              <a:lnTo>
                <a:pt x="2632026" y="132743"/>
              </a:lnTo>
              <a:lnTo>
                <a:pt x="0" y="132743"/>
              </a:lnTo>
              <a:lnTo>
                <a:pt x="0" y="2654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5F9CCF-EFAC-4860-9442-2D2B9AD4C7F0}">
      <dsp:nvSpPr>
        <dsp:cNvPr id="0" name=""/>
        <dsp:cNvSpPr/>
      </dsp:nvSpPr>
      <dsp:spPr>
        <a:xfrm>
          <a:off x="824737" y="2220213"/>
          <a:ext cx="4465965" cy="265487"/>
        </a:xfrm>
        <a:custGeom>
          <a:avLst/>
          <a:gdLst/>
          <a:ahLst/>
          <a:cxnLst/>
          <a:rect l="0" t="0" r="0" b="0"/>
          <a:pathLst>
            <a:path>
              <a:moveTo>
                <a:pt x="4465965" y="0"/>
              </a:moveTo>
              <a:lnTo>
                <a:pt x="4465965" y="132743"/>
              </a:lnTo>
              <a:lnTo>
                <a:pt x="0" y="132743"/>
              </a:lnTo>
              <a:lnTo>
                <a:pt x="0" y="2654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61204E-5D5F-48EA-A878-C416E8A112ED}">
      <dsp:nvSpPr>
        <dsp:cNvPr id="0" name=""/>
        <dsp:cNvSpPr/>
      </dsp:nvSpPr>
      <dsp:spPr>
        <a:xfrm>
          <a:off x="3497345" y="633880"/>
          <a:ext cx="3586714" cy="15863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Методы социальной адаптации</a:t>
          </a:r>
          <a:endParaRPr lang="ru-RU" sz="2400" kern="1200" dirty="0"/>
        </a:p>
      </dsp:txBody>
      <dsp:txXfrm>
        <a:off x="3574783" y="711318"/>
        <a:ext cx="3431838" cy="1431457"/>
      </dsp:txXfrm>
    </dsp:sp>
    <dsp:sp modelId="{A924917D-295A-49A3-8D07-40402796E1C5}">
      <dsp:nvSpPr>
        <dsp:cNvPr id="0" name=""/>
        <dsp:cNvSpPr/>
      </dsp:nvSpPr>
      <dsp:spPr>
        <a:xfrm>
          <a:off x="1143" y="2485701"/>
          <a:ext cx="1647187" cy="6321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Тьюторинг</a:t>
          </a:r>
          <a:endParaRPr lang="ru-RU" sz="2400" kern="1200" dirty="0"/>
        </a:p>
      </dsp:txBody>
      <dsp:txXfrm>
        <a:off x="32000" y="2516558"/>
        <a:ext cx="1585473" cy="570399"/>
      </dsp:txXfrm>
    </dsp:sp>
    <dsp:sp modelId="{231C9E9C-02DF-4D1D-919B-02CD6DF26A28}">
      <dsp:nvSpPr>
        <dsp:cNvPr id="0" name=""/>
        <dsp:cNvSpPr/>
      </dsp:nvSpPr>
      <dsp:spPr>
        <a:xfrm>
          <a:off x="1913818" y="2485701"/>
          <a:ext cx="1489715" cy="6321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Патронаж</a:t>
          </a:r>
          <a:endParaRPr lang="ru-RU" sz="2400" kern="1200" dirty="0"/>
        </a:p>
      </dsp:txBody>
      <dsp:txXfrm>
        <a:off x="1944675" y="2516558"/>
        <a:ext cx="1428001" cy="570399"/>
      </dsp:txXfrm>
    </dsp:sp>
    <dsp:sp modelId="{FFF39283-DCF7-4476-A1FC-DA1DA8AEAA01}">
      <dsp:nvSpPr>
        <dsp:cNvPr id="0" name=""/>
        <dsp:cNvSpPr/>
      </dsp:nvSpPr>
      <dsp:spPr>
        <a:xfrm>
          <a:off x="3669021" y="2485701"/>
          <a:ext cx="3190745" cy="6321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Наставничество</a:t>
          </a:r>
          <a:endParaRPr lang="ru-RU" sz="2400" kern="1200" dirty="0"/>
        </a:p>
      </dsp:txBody>
      <dsp:txXfrm>
        <a:off x="3699878" y="2516558"/>
        <a:ext cx="3129031" cy="570399"/>
      </dsp:txXfrm>
    </dsp:sp>
    <dsp:sp modelId="{BFAE50FC-1F67-451D-9403-E0DFE53BE121}">
      <dsp:nvSpPr>
        <dsp:cNvPr id="0" name=""/>
        <dsp:cNvSpPr/>
      </dsp:nvSpPr>
      <dsp:spPr>
        <a:xfrm>
          <a:off x="7125255" y="2485701"/>
          <a:ext cx="3455007" cy="15967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Организационно-информационные</a:t>
          </a:r>
          <a:endParaRPr lang="ru-RU" sz="2400" kern="1200" dirty="0"/>
        </a:p>
      </dsp:txBody>
      <dsp:txXfrm>
        <a:off x="7203201" y="2563647"/>
        <a:ext cx="3299115" cy="1440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D9214-5EF2-4645-9289-0869FF2E00C2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9800"/>
            <a:ext cx="5389563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9B4EF-EA4D-4F7D-817D-EE5A4ECD1B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9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063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18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99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045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89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26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1869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843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37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77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583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96677-68C2-4CAF-AFAF-3DDE5C1FB641}" type="datetimeFigureOut">
              <a:rPr lang="ru-RU" smtClean="0"/>
              <a:t>20.09.2019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2AED5-EB56-45D9-BED4-261302BD87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80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8554" y="2701158"/>
            <a:ext cx="10147140" cy="1485817"/>
          </a:xfrm>
        </p:spPr>
        <p:txBody>
          <a:bodyPr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ru-RU" sz="4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Тема 1.4 </a:t>
            </a:r>
            <a:br>
              <a:rPr lang="ru-RU" sz="4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ru-RU" sz="4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Адаптация лиц с инвалидностью: сценарии и методы</a:t>
            </a:r>
            <a:endParaRPr lang="ru-RU" sz="48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744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42592" y="365125"/>
            <a:ext cx="8211207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</a:rPr>
              <a:t>Содержание</a:t>
            </a: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6538" y="2144110"/>
            <a:ext cx="10807262" cy="403285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r>
              <a:rPr lang="ru-RU" sz="2400" dirty="0" smtClean="0"/>
              <a:t>Сценарии социально-психологической адаптации лиц с инвалидностью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endParaRPr lang="ru-RU" sz="2400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r>
              <a:rPr lang="ru-RU" sz="2400" dirty="0" smtClean="0"/>
              <a:t>Методы психологической адаптации лиц с инвалидностью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endParaRPr lang="ru-RU" sz="2400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+mj-lt"/>
              <a:buAutoNum type="arabicPeriod"/>
            </a:pPr>
            <a:r>
              <a:rPr lang="ru-RU" sz="2400" dirty="0" smtClean="0"/>
              <a:t>Методы социальной адаптации лиц с инвалидностью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655" y="3210105"/>
            <a:ext cx="4348117" cy="2872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474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53102" y="638978"/>
            <a:ext cx="8200697" cy="895532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Сценарии социально-психологической адаптации лиц с </a:t>
            </a:r>
            <a:r>
              <a:rPr lang="ru-RU" sz="3200" b="1" dirty="0" smtClean="0">
                <a:solidFill>
                  <a:srgbClr val="0070C0"/>
                </a:solidFill>
              </a:rPr>
              <a:t>инвалидностью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44907" y="2104902"/>
            <a:ext cx="3432764" cy="17366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Адаптационные возможности и ресурсы у студентов </a:t>
            </a:r>
            <a:endParaRPr lang="ru-RU" sz="2400" dirty="0" smtClean="0"/>
          </a:p>
          <a:p>
            <a:pPr algn="ctr"/>
            <a:r>
              <a:rPr lang="ru-RU" sz="2400" dirty="0" smtClean="0"/>
              <a:t>с инвалидностью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244907" y="4250170"/>
            <a:ext cx="3432764" cy="173664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Сценарии </a:t>
            </a:r>
            <a:r>
              <a:rPr lang="ru-RU" sz="2400" dirty="0" smtClean="0"/>
              <a:t>социально-психологической адаптации студентов </a:t>
            </a:r>
            <a:r>
              <a:rPr lang="ru-RU" sz="2400" dirty="0"/>
              <a:t>с </a:t>
            </a:r>
            <a:r>
              <a:rPr lang="ru-RU" sz="2400" dirty="0" smtClean="0"/>
              <a:t>инвалидностью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833641" y="2768914"/>
            <a:ext cx="5079464" cy="214526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Факторы, обеспечивающие достижение </a:t>
            </a:r>
            <a:r>
              <a:rPr lang="ru-RU" sz="2400" dirty="0"/>
              <a:t>максимального сценария </a:t>
            </a:r>
            <a:r>
              <a:rPr lang="ru-RU" sz="2400" dirty="0" smtClean="0"/>
              <a:t>социально-психологической адаптации </a:t>
            </a:r>
            <a:r>
              <a:rPr lang="ru-RU" sz="2400" dirty="0"/>
              <a:t>студентов с инвалидностью</a:t>
            </a:r>
          </a:p>
        </p:txBody>
      </p:sp>
    </p:spTree>
    <p:extLst>
      <p:ext uri="{BB962C8B-B14F-4D97-AF65-F5344CB8AC3E}">
        <p14:creationId xmlns:p14="http://schemas.microsoft.com/office/powerpoint/2010/main" val="3895912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1572" y="365125"/>
            <a:ext cx="8232228" cy="1325563"/>
          </a:xfrm>
        </p:spPr>
        <p:txBody>
          <a:bodyPr>
            <a:noAutofit/>
          </a:bodyPr>
          <a:lstStyle/>
          <a:p>
            <a:pPr>
              <a:buClr>
                <a:schemeClr val="accent5">
                  <a:lumMod val="75000"/>
                </a:schemeClr>
              </a:buClr>
            </a:pPr>
            <a:r>
              <a:rPr lang="ru-RU" sz="3200" b="1" dirty="0" smtClean="0">
                <a:solidFill>
                  <a:srgbClr val="0070C0"/>
                </a:solidFill>
              </a:rPr>
              <a:t>Адаптация лиц </a:t>
            </a:r>
            <a:r>
              <a:rPr lang="ru-RU" sz="3200" b="1" dirty="0">
                <a:solidFill>
                  <a:srgbClr val="0070C0"/>
                </a:solidFill>
              </a:rPr>
              <a:t>с инвалидностью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9156186"/>
              </p:ext>
            </p:extLst>
          </p:nvPr>
        </p:nvGraphicFramePr>
        <p:xfrm>
          <a:off x="838200" y="1825625"/>
          <a:ext cx="6499034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952966" y="2419078"/>
            <a:ext cx="3447393" cy="255389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Особенности психологической </a:t>
            </a:r>
            <a:r>
              <a:rPr lang="ru-RU" sz="2400" dirty="0" smtClean="0"/>
              <a:t>/ социальной </a:t>
            </a:r>
            <a:br>
              <a:rPr lang="ru-RU" sz="2400" dirty="0" smtClean="0"/>
            </a:br>
            <a:r>
              <a:rPr lang="ru-RU" sz="2400" dirty="0" smtClean="0"/>
              <a:t>адаптации </a:t>
            </a:r>
            <a:r>
              <a:rPr lang="ru-RU" sz="2400" dirty="0"/>
              <a:t>студентов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 </a:t>
            </a:r>
            <a:r>
              <a:rPr lang="ru-RU" sz="2400" dirty="0"/>
              <a:t>инвалидностью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в </a:t>
            </a:r>
            <a:r>
              <a:rPr lang="ru-RU" sz="2400" dirty="0"/>
              <a:t>вузе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869502367"/>
              </p:ext>
            </p:extLst>
          </p:nvPr>
        </p:nvGraphicFramePr>
        <p:xfrm>
          <a:off x="222468" y="1825625"/>
          <a:ext cx="6431720" cy="356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29993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1572" y="365125"/>
            <a:ext cx="8232228" cy="1325563"/>
          </a:xfrm>
        </p:spPr>
        <p:txBody>
          <a:bodyPr>
            <a:noAutofit/>
          </a:bodyPr>
          <a:lstStyle/>
          <a:p>
            <a:pPr>
              <a:buClr>
                <a:schemeClr val="accent5">
                  <a:lumMod val="75000"/>
                </a:schemeClr>
              </a:buClr>
            </a:pPr>
            <a:r>
              <a:rPr lang="ru-RU" sz="3200" b="1" dirty="0">
                <a:solidFill>
                  <a:srgbClr val="0070C0"/>
                </a:solidFill>
              </a:rPr>
              <a:t>Методы </a:t>
            </a:r>
            <a:r>
              <a:rPr lang="ru-RU" sz="3200" b="1" dirty="0">
                <a:solidFill>
                  <a:srgbClr val="0070C0"/>
                </a:solidFill>
              </a:rPr>
              <a:t>психологической </a:t>
            </a:r>
            <a:r>
              <a:rPr lang="ru-RU" sz="3200" b="1" dirty="0">
                <a:solidFill>
                  <a:srgbClr val="0070C0"/>
                </a:solidFill>
              </a:rPr>
              <a:t>адаптации </a:t>
            </a:r>
            <a:r>
              <a:rPr lang="ru-RU" sz="3200" b="1" dirty="0">
                <a:solidFill>
                  <a:srgbClr val="0070C0"/>
                </a:solidFill>
              </a:rPr>
              <a:t/>
            </a:r>
            <a:br>
              <a:rPr lang="ru-RU" sz="3200" b="1" dirty="0">
                <a:solidFill>
                  <a:srgbClr val="0070C0"/>
                </a:solidFill>
              </a:rPr>
            </a:br>
            <a:r>
              <a:rPr lang="ru-RU" sz="3200" b="1" dirty="0">
                <a:solidFill>
                  <a:srgbClr val="0070C0"/>
                </a:solidFill>
              </a:rPr>
              <a:t>лиц </a:t>
            </a:r>
            <a:r>
              <a:rPr lang="ru-RU" sz="3200" b="1" dirty="0">
                <a:solidFill>
                  <a:srgbClr val="0070C0"/>
                </a:solidFill>
              </a:rPr>
              <a:t>с инвалидностью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738811084"/>
              </p:ext>
            </p:extLst>
          </p:nvPr>
        </p:nvGraphicFramePr>
        <p:xfrm>
          <a:off x="1531346" y="1825626"/>
          <a:ext cx="10438186" cy="471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158201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21572" y="365125"/>
            <a:ext cx="8232228" cy="1325563"/>
          </a:xfrm>
        </p:spPr>
        <p:txBody>
          <a:bodyPr>
            <a:noAutofit/>
          </a:bodyPr>
          <a:lstStyle/>
          <a:p>
            <a:pPr>
              <a:buClr>
                <a:schemeClr val="accent5">
                  <a:lumMod val="75000"/>
                </a:schemeClr>
              </a:buClr>
            </a:pPr>
            <a:r>
              <a:rPr lang="ru-RU" sz="3200" b="1" dirty="0">
                <a:solidFill>
                  <a:srgbClr val="0070C0"/>
                </a:solidFill>
              </a:rPr>
              <a:t>Методы социальной адаптации </a:t>
            </a:r>
            <a:r>
              <a:rPr lang="ru-RU" sz="3200" b="1" dirty="0">
                <a:solidFill>
                  <a:srgbClr val="0070C0"/>
                </a:solidFill>
              </a:rPr>
              <a:t/>
            </a:r>
            <a:br>
              <a:rPr lang="ru-RU" sz="3200" b="1" dirty="0">
                <a:solidFill>
                  <a:srgbClr val="0070C0"/>
                </a:solidFill>
              </a:rPr>
            </a:br>
            <a:r>
              <a:rPr lang="ru-RU" sz="3200" b="1" dirty="0">
                <a:solidFill>
                  <a:srgbClr val="0070C0"/>
                </a:solidFill>
              </a:rPr>
              <a:t>лиц </a:t>
            </a:r>
            <a:r>
              <a:rPr lang="ru-RU" sz="3200" b="1" dirty="0">
                <a:solidFill>
                  <a:srgbClr val="0070C0"/>
                </a:solidFill>
              </a:rPr>
              <a:t>с инвалидностью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53817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2493309278"/>
              </p:ext>
            </p:extLst>
          </p:nvPr>
        </p:nvGraphicFramePr>
        <p:xfrm>
          <a:off x="1388126" y="1825626"/>
          <a:ext cx="10581406" cy="471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42935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32082" y="365125"/>
            <a:ext cx="8221717" cy="1325563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Вопросы и задания </a:t>
            </a:r>
            <a:br>
              <a:rPr lang="ru-RU" sz="3200" b="1" dirty="0">
                <a:solidFill>
                  <a:srgbClr val="0070C0"/>
                </a:solidFill>
              </a:rPr>
            </a:br>
            <a:r>
              <a:rPr lang="ru-RU" sz="3200" b="1" dirty="0">
                <a:solidFill>
                  <a:srgbClr val="0070C0"/>
                </a:solidFill>
              </a:rPr>
              <a:t>для самостоятельной работы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0621" y="1690688"/>
            <a:ext cx="10723178" cy="4714443"/>
          </a:xfrm>
        </p:spPr>
        <p:txBody>
          <a:bodyPr>
            <a:normAutofit fontScale="85000" lnSpcReduction="10000"/>
          </a:bodyPr>
          <a:lstStyle/>
          <a:p>
            <a:pPr marL="352425" indent="-352425">
              <a:lnSpc>
                <a:spcPct val="100000"/>
              </a:lnSpc>
              <a:spcAft>
                <a:spcPts val="600"/>
              </a:spcAft>
              <a:buClr>
                <a:schemeClr val="accent5"/>
              </a:buClr>
            </a:pPr>
            <a:r>
              <a:rPr lang="ru-RU" sz="3000" dirty="0"/>
              <a:t>Обоснуйте необходимость создания службы социально-психологического сопровождения студентов с инвалидностью в </a:t>
            </a:r>
            <a:r>
              <a:rPr lang="ru-RU" sz="3000" dirty="0"/>
              <a:t>вузе</a:t>
            </a:r>
          </a:p>
          <a:p>
            <a:pPr marL="352425" indent="-352425">
              <a:lnSpc>
                <a:spcPct val="100000"/>
              </a:lnSpc>
              <a:spcAft>
                <a:spcPts val="600"/>
              </a:spcAft>
              <a:buClr>
                <a:schemeClr val="accent5"/>
              </a:buClr>
            </a:pPr>
            <a:r>
              <a:rPr lang="ru-RU" sz="3000" dirty="0"/>
              <a:t>Обоснуйте </a:t>
            </a:r>
            <a:r>
              <a:rPr lang="ru-RU" sz="3000" dirty="0"/>
              <a:t>проблему целесообразности работы одного тьютора сразу </a:t>
            </a:r>
            <a:r>
              <a:rPr lang="ru-RU" sz="3000" dirty="0"/>
              <a:t>         с </a:t>
            </a:r>
            <a:r>
              <a:rPr lang="ru-RU" sz="3000" dirty="0"/>
              <a:t>двумя-тремя студентами в отличии от </a:t>
            </a:r>
            <a:r>
              <a:rPr lang="ru-RU" sz="3000" dirty="0" err="1"/>
              <a:t>тьюторинга</a:t>
            </a:r>
            <a:r>
              <a:rPr lang="ru-RU" sz="3000" dirty="0"/>
              <a:t> «один к одному</a:t>
            </a:r>
            <a:r>
              <a:rPr lang="ru-RU" sz="3000" dirty="0"/>
              <a:t>»</a:t>
            </a:r>
          </a:p>
          <a:p>
            <a:pPr marL="352425" indent="-352425">
              <a:lnSpc>
                <a:spcPct val="100000"/>
              </a:lnSpc>
              <a:spcAft>
                <a:spcPts val="600"/>
              </a:spcAft>
              <a:buClr>
                <a:schemeClr val="accent5"/>
              </a:buClr>
            </a:pPr>
            <a:r>
              <a:rPr lang="ru-RU" sz="3000" dirty="0"/>
              <a:t>Составьте картотеки </a:t>
            </a:r>
            <a:r>
              <a:rPr lang="ru-RU" sz="3000" dirty="0"/>
              <a:t>методик для определения адаптации студентов первокурсников с инвалидностью</a:t>
            </a:r>
            <a:r>
              <a:rPr lang="ru-RU" sz="3000" dirty="0"/>
              <a:t> </a:t>
            </a:r>
          </a:p>
          <a:p>
            <a:pPr marL="352425" indent="-352425">
              <a:lnSpc>
                <a:spcPct val="100000"/>
              </a:lnSpc>
              <a:spcAft>
                <a:spcPts val="600"/>
              </a:spcAft>
              <a:buClr>
                <a:schemeClr val="accent5"/>
              </a:buClr>
            </a:pPr>
            <a:r>
              <a:rPr lang="ru-RU" sz="3000" dirty="0"/>
              <a:t>Проанализируйте, оцените </a:t>
            </a:r>
            <a:r>
              <a:rPr lang="ru-RU" sz="3000" dirty="0"/>
              <a:t>и письменно </a:t>
            </a:r>
            <a:r>
              <a:rPr lang="ru-RU" sz="3000" dirty="0"/>
              <a:t>охарактеризуйте </a:t>
            </a:r>
            <a:r>
              <a:rPr lang="ru-RU" sz="3000" dirty="0"/>
              <a:t>наличие </a:t>
            </a:r>
            <a:r>
              <a:rPr lang="ru-RU" sz="3000" dirty="0" smtClean="0"/>
              <a:t>сценария / сценариев</a:t>
            </a:r>
            <a:r>
              <a:rPr lang="ru-RU" sz="3000" dirty="0"/>
              <a:t>, компонентов </a:t>
            </a:r>
            <a:r>
              <a:rPr lang="ru-RU" sz="3000" dirty="0"/>
              <a:t>сценария                                         социально-психологического </a:t>
            </a:r>
            <a:r>
              <a:rPr lang="ru-RU" sz="3000" dirty="0"/>
              <a:t>сопровождения обучающихся с инвалидностью вуза, в котором осуществляется профессиональная деятельность слушателя курсов </a:t>
            </a:r>
          </a:p>
          <a:p>
            <a:pPr>
              <a:buFont typeface="Wingdings" panose="05000000000000000000" pitchFamily="2" charset="2"/>
              <a:buChar char="q"/>
            </a:pPr>
            <a:endParaRPr lang="ru-RU" dirty="0"/>
          </a:p>
          <a:p>
            <a:pPr>
              <a:buFont typeface="Wingdings" panose="05000000000000000000" pitchFamily="2" charset="2"/>
              <a:buChar char="q"/>
            </a:pPr>
            <a:endParaRPr lang="ru-RU" dirty="0"/>
          </a:p>
        </p:txBody>
      </p:sp>
      <p:pic>
        <p:nvPicPr>
          <p:cNvPr id="1026" name="Picture 2" descr="http://jobclab.ru/images/editor/vopros4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6100" y="4466289"/>
            <a:ext cx="1295398" cy="193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7994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165</Words>
  <Application>Microsoft Office PowerPoint</Application>
  <PresentationFormat>Широкоэкранный</PresentationFormat>
  <Paragraphs>33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Тема Office</vt:lpstr>
      <vt:lpstr>Тема 1.4  Адаптация лиц с инвалидностью: сценарии и методы</vt:lpstr>
      <vt:lpstr>Содержание</vt:lpstr>
      <vt:lpstr>Сценарии социально-психологической адаптации лиц с инвалидностью</vt:lpstr>
      <vt:lpstr>Адаптация лиц с инвалидностью</vt:lpstr>
      <vt:lpstr>Методы психологической адаптации  лиц с инвалидностью</vt:lpstr>
      <vt:lpstr>Методы социальной адаптации  лиц с инвалидностью</vt:lpstr>
      <vt:lpstr>Вопросы и задания  для самостоятельной работы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Mikhail</dc:creator>
  <cp:lastModifiedBy>Савинова Светлана Васильевна</cp:lastModifiedBy>
  <cp:revision>91</cp:revision>
  <cp:lastPrinted>2017-06-28T06:15:59Z</cp:lastPrinted>
  <dcterms:created xsi:type="dcterms:W3CDTF">2016-12-12T07:16:27Z</dcterms:created>
  <dcterms:modified xsi:type="dcterms:W3CDTF">2019-09-20T17:35:27Z</dcterms:modified>
</cp:coreProperties>
</file>