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9" r:id="rId2"/>
    <p:sldId id="270" r:id="rId3"/>
    <p:sldId id="273" r:id="rId4"/>
    <p:sldId id="275" r:id="rId5"/>
    <p:sldId id="272" r:id="rId6"/>
  </p:sldIdLst>
  <p:sldSz cx="12192000" cy="6858000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24" autoAdjust="0"/>
    <p:restoredTop sz="95441" autoAdjust="0"/>
  </p:normalViewPr>
  <p:slideViewPr>
    <p:cSldViewPr snapToGrid="0">
      <p:cViewPr varScale="1">
        <p:scale>
          <a:sx n="87" d="100"/>
          <a:sy n="87" d="100"/>
        </p:scale>
        <p:origin x="78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D9214-5EF2-4645-9289-0869FF2E00C2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49800"/>
            <a:ext cx="5389563" cy="3886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9B4EF-EA4D-4F7D-817D-EE5A4ECD1B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9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Разработка эффективного научно-методического обеспечения социально-психологического сопровождения. </a:t>
            </a:r>
          </a:p>
          <a:p>
            <a:r>
              <a:rPr lang="ru-RU" dirty="0" smtClean="0"/>
              <a:t>Модель социально-психологического сопровождения студентов с инвалидностью в вузе. </a:t>
            </a:r>
          </a:p>
          <a:p>
            <a:r>
              <a:rPr lang="ru-RU" dirty="0" smtClean="0"/>
              <a:t>Структурные компоненты социально-психологического сопровождения студентов с инвалидностью в вузе. </a:t>
            </a:r>
          </a:p>
          <a:p>
            <a:r>
              <a:rPr lang="ru-RU" dirty="0" smtClean="0"/>
              <a:t>Механизмы реализации, внедрения и развития модели социально-психологического сопровождения студентов с опорно-двигательного аппарата. Цели и задачи сопровождения социально-психологического сопровождения студентов с инвалидностью. </a:t>
            </a:r>
          </a:p>
          <a:p>
            <a:r>
              <a:rPr lang="ru-RU" dirty="0" smtClean="0"/>
              <a:t>Виды социально-психологического сопровождения обучающихся с инвалидностью. </a:t>
            </a:r>
          </a:p>
          <a:p>
            <a:r>
              <a:rPr lang="ru-RU" dirty="0" smtClean="0"/>
              <a:t>Методическое обеспечение социально-психологического сопровождения студентов с инвалидностью.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39B4EF-EA4D-4F7D-817D-EE5A4ECD1BC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094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063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18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99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04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894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26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86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84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37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77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58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80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0595" y="2302526"/>
            <a:ext cx="10147140" cy="1884450"/>
          </a:xfr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ru-RU" sz="48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Тема 1.1 </a:t>
            </a:r>
            <a:br>
              <a:rPr lang="ru-RU" sz="48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ru-RU" sz="48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Концептуальные основы сопровождения лиц с инвалидностью</a:t>
            </a:r>
            <a:endParaRPr lang="ru-RU" sz="48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74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2592" y="365125"/>
            <a:ext cx="8211207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Содержание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60027"/>
            <a:ext cx="10515600" cy="4116935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5">
                  <a:lumMod val="75000"/>
                </a:schemeClr>
              </a:buClr>
              <a:buFont typeface="+mj-lt"/>
              <a:buAutoNum type="arabicPeriod"/>
            </a:pPr>
            <a:r>
              <a:rPr lang="ru-RU" sz="2400" dirty="0" smtClean="0"/>
              <a:t>Принципы сопровождения лиц с инвалидностью</a:t>
            </a:r>
          </a:p>
          <a:p>
            <a:pPr marL="457200" indent="-457200">
              <a:buClr>
                <a:schemeClr val="accent5">
                  <a:lumMod val="75000"/>
                </a:schemeClr>
              </a:buClr>
              <a:buFont typeface="+mj-lt"/>
              <a:buAutoNum type="arabicPeriod"/>
            </a:pPr>
            <a:endParaRPr lang="ru-RU" sz="2400" dirty="0" smtClean="0"/>
          </a:p>
          <a:p>
            <a:pPr marL="457200" indent="-457200">
              <a:buClr>
                <a:schemeClr val="accent5">
                  <a:lumMod val="75000"/>
                </a:schemeClr>
              </a:buClr>
              <a:buFont typeface="+mj-lt"/>
              <a:buAutoNum type="arabicPeriod"/>
            </a:pPr>
            <a:r>
              <a:rPr lang="ru-RU" sz="2400" dirty="0" smtClean="0"/>
              <a:t>Моделирование технологий сопровождения лиц с инвалидностью</a:t>
            </a:r>
            <a:endParaRPr lang="ru-RU" sz="2400" dirty="0"/>
          </a:p>
        </p:txBody>
      </p:sp>
      <p:pic>
        <p:nvPicPr>
          <p:cNvPr id="1026" name="Picture 2" descr="https://rtinform.ru/wp-content/uploads/2019/03/099ba2d6fddc808268328dd59508bb26-1024x68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6854" y="3756900"/>
            <a:ext cx="3209239" cy="213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47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1572" y="365125"/>
            <a:ext cx="8232228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Принципы сопровождения лиц </a:t>
            </a:r>
            <a:r>
              <a:rPr lang="ru-RU" sz="3200" b="1" dirty="0" smtClean="0">
                <a:solidFill>
                  <a:srgbClr val="002060"/>
                </a:solidFill>
              </a:rPr>
              <a:t/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с </a:t>
            </a:r>
            <a:r>
              <a:rPr lang="ru-RU" sz="3200" b="1" dirty="0" smtClean="0">
                <a:solidFill>
                  <a:srgbClr val="002060"/>
                </a:solidFill>
              </a:rPr>
              <a:t>инвалидностью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0075" y="3924783"/>
            <a:ext cx="3047999" cy="13280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Основополагающие </a:t>
            </a:r>
          </a:p>
          <a:p>
            <a:pPr algn="ctr"/>
            <a:r>
              <a:rPr lang="ru-RU" sz="2400" dirty="0" smtClean="0"/>
              <a:t>принципы сопровождения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777919" y="3720471"/>
            <a:ext cx="3004846" cy="17366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Сущность сопровождения студентов с инвалидностью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50457" y="1690688"/>
            <a:ext cx="3646531" cy="255389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Особенности </a:t>
            </a:r>
            <a:r>
              <a:rPr lang="ru-RU" sz="2400" dirty="0" smtClean="0"/>
              <a:t>сопровождения </a:t>
            </a:r>
            <a:r>
              <a:rPr lang="ru-RU" sz="2400" dirty="0"/>
              <a:t>в инклюзивной и смешанной практике обучения студентов с инвалидностью в вузе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4731" y="5059770"/>
            <a:ext cx="3646531" cy="13280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Современные концепции сопровождения лиц с инвалидностью</a:t>
            </a:r>
          </a:p>
        </p:txBody>
      </p:sp>
    </p:spTree>
    <p:extLst>
      <p:ext uri="{BB962C8B-B14F-4D97-AF65-F5344CB8AC3E}">
        <p14:creationId xmlns:p14="http://schemas.microsoft.com/office/powerpoint/2010/main" val="2857803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1840" y="365125"/>
            <a:ext cx="8191959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Моделирование технологий сопровождения лиц с </a:t>
            </a:r>
            <a:r>
              <a:rPr lang="ru-RU" sz="3200" b="1" dirty="0" smtClean="0">
                <a:solidFill>
                  <a:srgbClr val="002060"/>
                </a:solidFill>
              </a:rPr>
              <a:t>инвалидностью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9547" y="2724983"/>
            <a:ext cx="3177781" cy="17366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Научно-методическое обеспечение сопровождения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498848" y="1805582"/>
            <a:ext cx="2560320" cy="13280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Модель  сопровождения, ее компоненты 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742562" y="3241889"/>
            <a:ext cx="3611237" cy="13280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Механизмы реализации, внедрения и развития </a:t>
            </a:r>
            <a:r>
              <a:rPr lang="ru-RU" sz="2400" dirty="0" smtClean="0"/>
              <a:t>модели сопровождения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498848" y="4678679"/>
            <a:ext cx="2560320" cy="91940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Принципы моделирования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95104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8510" y="365125"/>
            <a:ext cx="8590946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Вопросы для самоконтроля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pPr algn="ctr">
              <a:buFont typeface="Wingdings" panose="05000000000000000000" pitchFamily="2" charset="2"/>
              <a:buChar char="ü"/>
            </a:pPr>
            <a:r>
              <a:rPr lang="ru-RU" sz="2600" dirty="0" smtClean="0"/>
              <a:t>Объясните </a:t>
            </a:r>
            <a:r>
              <a:rPr lang="ru-RU" sz="2600" dirty="0"/>
              <a:t>традиционные принципы инклюзивного </a:t>
            </a:r>
            <a:r>
              <a:rPr lang="ru-RU" sz="2600" dirty="0" smtClean="0"/>
              <a:t>образования</a:t>
            </a:r>
            <a:endParaRPr lang="ru-RU" sz="2600" dirty="0"/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sz="2600" dirty="0" smtClean="0"/>
              <a:t>Дайте </a:t>
            </a:r>
            <a:r>
              <a:rPr lang="ru-RU" sz="2600" dirty="0"/>
              <a:t>характеристику принципов моделирования </a:t>
            </a:r>
            <a:r>
              <a:rPr lang="ru-RU" sz="2600" dirty="0" smtClean="0"/>
              <a:t>сопровождения </a:t>
            </a:r>
            <a:r>
              <a:rPr lang="ru-RU" sz="2600" dirty="0"/>
              <a:t>обучающихся с </a:t>
            </a:r>
            <a:r>
              <a:rPr lang="ru-RU" sz="2600" dirty="0" smtClean="0"/>
              <a:t>инвалидностью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dirty="0"/>
              <a:t>Дайте характеристику компонентов модели </a:t>
            </a:r>
            <a:r>
              <a:rPr lang="ru-RU" dirty="0" smtClean="0"/>
              <a:t>сопровождения </a:t>
            </a:r>
            <a:r>
              <a:rPr lang="ru-RU" dirty="0"/>
              <a:t>для обучающихся с </a:t>
            </a:r>
            <a:r>
              <a:rPr lang="ru-RU" dirty="0" smtClean="0"/>
              <a:t>инвалидностью</a:t>
            </a:r>
            <a:endParaRPr lang="ru-RU" dirty="0"/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dirty="0"/>
              <a:t>Раскройте сущность и содержание механизмов внедрения и реализации модели </a:t>
            </a:r>
            <a:r>
              <a:rPr lang="ru-RU" dirty="0" smtClean="0"/>
              <a:t>сопровождения </a:t>
            </a:r>
            <a:r>
              <a:rPr lang="ru-RU" dirty="0"/>
              <a:t>для обучающихся с </a:t>
            </a:r>
            <a:r>
              <a:rPr lang="ru-RU" dirty="0" smtClean="0"/>
              <a:t>инвалидностью</a:t>
            </a:r>
            <a:endParaRPr lang="ru-RU" dirty="0"/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dirty="0" smtClean="0"/>
              <a:t>Назовите </a:t>
            </a:r>
            <a:r>
              <a:rPr lang="ru-RU" dirty="0"/>
              <a:t>требования к комплексному сопровождению образовательного процесса для лиц с инвалидностью</a:t>
            </a:r>
          </a:p>
        </p:txBody>
      </p:sp>
      <p:pic>
        <p:nvPicPr>
          <p:cNvPr id="4" name="Picture 2" descr="http://jobclab.ru/images/editor/vopros4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6101" y="4708028"/>
            <a:ext cx="1295398" cy="1938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559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184</Words>
  <Application>Microsoft Office PowerPoint</Application>
  <PresentationFormat>Широкоэкранный</PresentationFormat>
  <Paragraphs>29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Тема Office</vt:lpstr>
      <vt:lpstr>Тема 1.1  Концептуальные основы сопровождения лиц с инвалидностью</vt:lpstr>
      <vt:lpstr>Содержание</vt:lpstr>
      <vt:lpstr>Принципы сопровождения лиц  с инвалидностью</vt:lpstr>
      <vt:lpstr>Моделирование технологий сопровождения лиц с инвалидностью</vt:lpstr>
      <vt:lpstr>Вопросы для самоконтроля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Mikhail</dc:creator>
  <cp:lastModifiedBy>Савинова Светлана Васильевна</cp:lastModifiedBy>
  <cp:revision>86</cp:revision>
  <cp:lastPrinted>2017-06-28T06:15:59Z</cp:lastPrinted>
  <dcterms:created xsi:type="dcterms:W3CDTF">2016-12-12T07:16:27Z</dcterms:created>
  <dcterms:modified xsi:type="dcterms:W3CDTF">2019-09-20T17:36:40Z</dcterms:modified>
</cp:coreProperties>
</file>